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99" r:id="rId6"/>
    <p:sldId id="310" r:id="rId7"/>
    <p:sldId id="301" r:id="rId8"/>
    <p:sldId id="297" r:id="rId9"/>
    <p:sldId id="302" r:id="rId10"/>
    <p:sldId id="306" r:id="rId11"/>
    <p:sldId id="307" r:id="rId12"/>
    <p:sldId id="300" r:id="rId13"/>
    <p:sldId id="308" r:id="rId14"/>
    <p:sldId id="309" r:id="rId15"/>
    <p:sldId id="311" r:id="rId16"/>
    <p:sldId id="303" r:id="rId17"/>
    <p:sldId id="313" r:id="rId18"/>
    <p:sldId id="314" r:id="rId19"/>
    <p:sldId id="257" r:id="rId20"/>
    <p:sldId id="315" r:id="rId21"/>
    <p:sldId id="316" r:id="rId22"/>
    <p:sldId id="296" r:id="rId23"/>
    <p:sldId id="304" r:id="rId24"/>
    <p:sldId id="312" r:id="rId25"/>
    <p:sldId id="305" r:id="rId26"/>
    <p:sldId id="259" r:id="rId27"/>
  </p:sldIdLst>
  <p:sldSz cx="12192000" cy="6858000"/>
  <p:notesSz cx="6808788" cy="99409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ADA51-AB5E-4BC6-AB95-701E8805DE34}" v="126" dt="2025-11-06T11:27:12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ud Urdu" userId="S::d.urdu@geonovum.nl::964f311e-2d9a-4220-a5a5-3e01abbcacd4" providerId="AD" clId="Web-{A3CFB9DF-B9AB-E314-BB54-DC21B4F2DA3E}"/>
    <pc:docChg chg="modSld">
      <pc:chgData name="Daoud Urdu" userId="S::d.urdu@geonovum.nl::964f311e-2d9a-4220-a5a5-3e01abbcacd4" providerId="AD" clId="Web-{A3CFB9DF-B9AB-E314-BB54-DC21B4F2DA3E}" dt="2025-10-13T10:20:06.746" v="28" actId="1076"/>
      <pc:docMkLst>
        <pc:docMk/>
      </pc:docMkLst>
      <pc:sldChg chg="addSp modSp">
        <pc:chgData name="Daoud Urdu" userId="S::d.urdu@geonovum.nl::964f311e-2d9a-4220-a5a5-3e01abbcacd4" providerId="AD" clId="Web-{A3CFB9DF-B9AB-E314-BB54-DC21B4F2DA3E}" dt="2025-10-13T10:20:06.746" v="28" actId="1076"/>
        <pc:sldMkLst>
          <pc:docMk/>
          <pc:sldMk cId="2271454149" sldId="300"/>
        </pc:sldMkLst>
      </pc:sldChg>
    </pc:docChg>
  </pc:docChgLst>
  <pc:docChgLst>
    <pc:chgData name="Monique van Scherpenzeel" userId="c2cc4e2a-5857-4f9e-a5be-eac8c8d58ae9" providerId="ADAL" clId="{9A19318A-10FC-4BC3-B9A1-8E9DD5CCAF95}"/>
    <pc:docChg chg="undo custSel addSld delSld modSld">
      <pc:chgData name="Monique van Scherpenzeel" userId="c2cc4e2a-5857-4f9e-a5be-eac8c8d58ae9" providerId="ADAL" clId="{9A19318A-10FC-4BC3-B9A1-8E9DD5CCAF95}" dt="2025-10-13T14:56:46.128" v="1356" actId="6549"/>
      <pc:docMkLst>
        <pc:docMk/>
      </pc:docMkLst>
      <pc:sldChg chg="modSp mod">
        <pc:chgData name="Monique van Scherpenzeel" userId="c2cc4e2a-5857-4f9e-a5be-eac8c8d58ae9" providerId="ADAL" clId="{9A19318A-10FC-4BC3-B9A1-8E9DD5CCAF95}" dt="2025-10-13T10:19:06.402" v="1345" actId="20577"/>
        <pc:sldMkLst>
          <pc:docMk/>
          <pc:sldMk cId="1730279639" sldId="256"/>
        </pc:sldMkLst>
        <pc:spChg chg="mod">
          <ac:chgData name="Monique van Scherpenzeel" userId="c2cc4e2a-5857-4f9e-a5be-eac8c8d58ae9" providerId="ADAL" clId="{9A19318A-10FC-4BC3-B9A1-8E9DD5CCAF95}" dt="2025-10-13T10:19:06.402" v="1345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 modNotesTx">
        <pc:chgData name="Monique van Scherpenzeel" userId="c2cc4e2a-5857-4f9e-a5be-eac8c8d58ae9" providerId="ADAL" clId="{9A19318A-10FC-4BC3-B9A1-8E9DD5CCAF95}" dt="2025-10-13T14:56:46.128" v="1356" actId="6549"/>
        <pc:sldMkLst>
          <pc:docMk/>
          <pc:sldMk cId="954531295" sldId="286"/>
        </pc:sldMkLst>
      </pc:sldChg>
      <pc:sldChg chg="modNotesTx">
        <pc:chgData name="Monique van Scherpenzeel" userId="c2cc4e2a-5857-4f9e-a5be-eac8c8d58ae9" providerId="ADAL" clId="{9A19318A-10FC-4BC3-B9A1-8E9DD5CCAF95}" dt="2025-10-13T09:07:05.988" v="1" actId="313"/>
        <pc:sldMkLst>
          <pc:docMk/>
          <pc:sldMk cId="892145273" sldId="290"/>
        </pc:sldMkLst>
      </pc:sldChg>
      <pc:sldChg chg="del">
        <pc:chgData name="Monique van Scherpenzeel" userId="c2cc4e2a-5857-4f9e-a5be-eac8c8d58ae9" providerId="ADAL" clId="{9A19318A-10FC-4BC3-B9A1-8E9DD5CCAF95}" dt="2025-10-13T09:36:24.973" v="655" actId="47"/>
        <pc:sldMkLst>
          <pc:docMk/>
          <pc:sldMk cId="364302079" sldId="298"/>
        </pc:sldMkLst>
      </pc:sldChg>
      <pc:sldChg chg="modSp new mod">
        <pc:chgData name="Monique van Scherpenzeel" userId="c2cc4e2a-5857-4f9e-a5be-eac8c8d58ae9" providerId="ADAL" clId="{9A19318A-10FC-4BC3-B9A1-8E9DD5CCAF95}" dt="2025-10-13T10:16:19.425" v="1332" actId="20577"/>
        <pc:sldMkLst>
          <pc:docMk/>
          <pc:sldMk cId="2271454149" sldId="300"/>
        </pc:sldMkLst>
      </pc:sldChg>
    </pc:docChg>
  </pc:docChgLst>
  <pc:docChgLst>
    <pc:chgData name="Monique van Scherpenzeel" userId="c2cc4e2a-5857-4f9e-a5be-eac8c8d58ae9" providerId="ADAL" clId="{61A08B9A-E10C-4C17-9025-1CFD9D88F8F7}"/>
    <pc:docChg chg="undo custSel addSld delSld modSld sldOrd">
      <pc:chgData name="Monique van Scherpenzeel" userId="c2cc4e2a-5857-4f9e-a5be-eac8c8d58ae9" providerId="ADAL" clId="{61A08B9A-E10C-4C17-9025-1CFD9D88F8F7}" dt="2025-11-06T11:32:59.832" v="2914" actId="20577"/>
      <pc:docMkLst>
        <pc:docMk/>
      </pc:docMkLst>
      <pc:sldChg chg="addSp delSp modSp mod">
        <pc:chgData name="Monique van Scherpenzeel" userId="c2cc4e2a-5857-4f9e-a5be-eac8c8d58ae9" providerId="ADAL" clId="{61A08B9A-E10C-4C17-9025-1CFD9D88F8F7}" dt="2025-11-06T11:27:13.627" v="2886" actId="478"/>
        <pc:sldMkLst>
          <pc:docMk/>
          <pc:sldMk cId="1730279639" sldId="256"/>
        </pc:sldMkLst>
        <pc:spChg chg="mod">
          <ac:chgData name="Monique van Scherpenzeel" userId="c2cc4e2a-5857-4f9e-a5be-eac8c8d58ae9" providerId="ADAL" clId="{61A08B9A-E10C-4C17-9025-1CFD9D88F8F7}" dt="2025-11-06T09:38:19.911" v="236" actId="20577"/>
          <ac:spMkLst>
            <pc:docMk/>
            <pc:sldMk cId="1730279639" sldId="256"/>
            <ac:spMk id="5" creationId="{70269E31-8424-519E-A74C-0E96976EA105}"/>
          </ac:spMkLst>
        </pc:spChg>
        <pc:spChg chg="mod">
          <ac:chgData name="Monique van Scherpenzeel" userId="c2cc4e2a-5857-4f9e-a5be-eac8c8d58ae9" providerId="ADAL" clId="{61A08B9A-E10C-4C17-9025-1CFD9D88F8F7}" dt="2025-11-06T09:38:02.594" v="210" actId="20577"/>
          <ac:spMkLst>
            <pc:docMk/>
            <pc:sldMk cId="1730279639" sldId="256"/>
            <ac:spMk id="14" creationId="{E5C588CF-1BFB-0D66-F25E-177160CCAE65}"/>
          </ac:spMkLst>
        </pc:spChg>
        <pc:grpChg chg="add del mod">
          <ac:chgData name="Monique van Scherpenzeel" userId="c2cc4e2a-5857-4f9e-a5be-eac8c8d58ae9" providerId="ADAL" clId="{61A08B9A-E10C-4C17-9025-1CFD9D88F8F7}" dt="2025-11-06T11:26:29.981" v="2878" actId="478"/>
          <ac:grpSpMkLst>
            <pc:docMk/>
            <pc:sldMk cId="1730279639" sldId="256"/>
            <ac:grpSpMk id="6" creationId="{52648FC3-0787-EB5A-D1DB-78E83A6CEF15}"/>
          </ac:grpSpMkLst>
        </pc:grpChg>
        <pc:picChg chg="mod">
          <ac:chgData name="Monique van Scherpenzeel" userId="c2cc4e2a-5857-4f9e-a5be-eac8c8d58ae9" providerId="ADAL" clId="{61A08B9A-E10C-4C17-9025-1CFD9D88F8F7}" dt="2025-11-06T11:25:44.084" v="2873"/>
          <ac:picMkLst>
            <pc:docMk/>
            <pc:sldMk cId="1730279639" sldId="256"/>
            <ac:picMk id="7" creationId="{F868F415-94F4-29B7-EC44-A646828F091D}"/>
          </ac:picMkLst>
        </pc:picChg>
        <pc:picChg chg="mod">
          <ac:chgData name="Monique van Scherpenzeel" userId="c2cc4e2a-5857-4f9e-a5be-eac8c8d58ae9" providerId="ADAL" clId="{61A08B9A-E10C-4C17-9025-1CFD9D88F8F7}" dt="2025-11-06T11:26:17.519" v="2877" actId="29295"/>
          <ac:picMkLst>
            <pc:docMk/>
            <pc:sldMk cId="1730279639" sldId="256"/>
            <ac:picMk id="8" creationId="{A9845B27-55F7-5215-37F9-FF6158E50057}"/>
          </ac:picMkLst>
        </pc:picChg>
        <pc:picChg chg="mod">
          <ac:chgData name="Monique van Scherpenzeel" userId="c2cc4e2a-5857-4f9e-a5be-eac8c8d58ae9" providerId="ADAL" clId="{61A08B9A-E10C-4C17-9025-1CFD9D88F8F7}" dt="2025-11-06T11:25:44.084" v="2873"/>
          <ac:picMkLst>
            <pc:docMk/>
            <pc:sldMk cId="1730279639" sldId="256"/>
            <ac:picMk id="9" creationId="{271D2A0C-4AC5-64A2-4C39-BB063A5D8EF4}"/>
          </ac:picMkLst>
        </pc:picChg>
        <pc:picChg chg="add del mod">
          <ac:chgData name="Monique van Scherpenzeel" userId="c2cc4e2a-5857-4f9e-a5be-eac8c8d58ae9" providerId="ADAL" clId="{61A08B9A-E10C-4C17-9025-1CFD9D88F8F7}" dt="2025-11-06T11:27:13.627" v="2886" actId="478"/>
          <ac:picMkLst>
            <pc:docMk/>
            <pc:sldMk cId="1730279639" sldId="256"/>
            <ac:picMk id="10" creationId="{6518F8B7-0286-8581-92DB-3F2949D5E488}"/>
          </ac:picMkLst>
        </pc:picChg>
        <pc:picChg chg="add del mod">
          <ac:chgData name="Monique van Scherpenzeel" userId="c2cc4e2a-5857-4f9e-a5be-eac8c8d58ae9" providerId="ADAL" clId="{61A08B9A-E10C-4C17-9025-1CFD9D88F8F7}" dt="2025-11-06T11:27:12.554" v="2885" actId="478"/>
          <ac:picMkLst>
            <pc:docMk/>
            <pc:sldMk cId="1730279639" sldId="256"/>
            <ac:picMk id="11" creationId="{CBAF549C-CCF9-516F-8CFA-09D0C125E432}"/>
          </ac:picMkLst>
        </pc:picChg>
      </pc:sldChg>
      <pc:sldChg chg="delSp modSp add mod setBg delDesignElem">
        <pc:chgData name="Monique van Scherpenzeel" userId="c2cc4e2a-5857-4f9e-a5be-eac8c8d58ae9" providerId="ADAL" clId="{61A08B9A-E10C-4C17-9025-1CFD9D88F8F7}" dt="2025-11-06T10:32:53.860" v="1220" actId="1038"/>
        <pc:sldMkLst>
          <pc:docMk/>
          <pc:sldMk cId="3208318746" sldId="257"/>
        </pc:sldMkLst>
        <pc:spChg chg="del">
          <ac:chgData name="Monique van Scherpenzeel" userId="c2cc4e2a-5857-4f9e-a5be-eac8c8d58ae9" providerId="ADAL" clId="{61A08B9A-E10C-4C17-9025-1CFD9D88F8F7}" dt="2025-11-06T10:32:44.505" v="1202"/>
          <ac:spMkLst>
            <pc:docMk/>
            <pc:sldMk cId="3208318746" sldId="257"/>
            <ac:spMk id="14" creationId="{B712E947-0734-45F9-9C4F-41114EC3A33E}"/>
          </ac:spMkLst>
        </pc:spChg>
        <pc:spChg chg="del">
          <ac:chgData name="Monique van Scherpenzeel" userId="c2cc4e2a-5857-4f9e-a5be-eac8c8d58ae9" providerId="ADAL" clId="{61A08B9A-E10C-4C17-9025-1CFD9D88F8F7}" dt="2025-11-06T10:32:44.505" v="1202"/>
          <ac:spMkLst>
            <pc:docMk/>
            <pc:sldMk cId="3208318746" sldId="257"/>
            <ac:spMk id="16" creationId="{5A65989E-BBD5-44D7-AA86-7AFD5D46BBC0}"/>
          </ac:spMkLst>
        </pc:spChg>
        <pc:spChg chg="del">
          <ac:chgData name="Monique van Scherpenzeel" userId="c2cc4e2a-5857-4f9e-a5be-eac8c8d58ae9" providerId="ADAL" clId="{61A08B9A-E10C-4C17-9025-1CFD9D88F8F7}" dt="2025-11-06T10:32:44.505" v="1202"/>
          <ac:spMkLst>
            <pc:docMk/>
            <pc:sldMk cId="3208318746" sldId="257"/>
            <ac:spMk id="18" creationId="{231A2881-D8D7-4A7D-ACA3-E9F849F853D8}"/>
          </ac:spMkLst>
        </pc:spChg>
        <pc:spChg chg="mod">
          <ac:chgData name="Monique van Scherpenzeel" userId="c2cc4e2a-5857-4f9e-a5be-eac8c8d58ae9" providerId="ADAL" clId="{61A08B9A-E10C-4C17-9025-1CFD9D88F8F7}" dt="2025-11-06T10:32:53.860" v="1220" actId="1038"/>
          <ac:spMkLst>
            <pc:docMk/>
            <pc:sldMk cId="3208318746" sldId="257"/>
            <ac:spMk id="23" creationId="{1BD0E57E-542F-8301-2C3A-8F7503635334}"/>
          </ac:spMkLst>
        </pc:spChg>
      </pc:sldChg>
      <pc:sldChg chg="add del">
        <pc:chgData name="Monique van Scherpenzeel" userId="c2cc4e2a-5857-4f9e-a5be-eac8c8d58ae9" providerId="ADAL" clId="{61A08B9A-E10C-4C17-9025-1CFD9D88F8F7}" dt="2025-11-06T11:18:41.978" v="2619"/>
        <pc:sldMkLst>
          <pc:docMk/>
          <pc:sldMk cId="430122001" sldId="259"/>
        </pc:sldMkLst>
      </pc:sldChg>
      <pc:sldChg chg="del">
        <pc:chgData name="Monique van Scherpenzeel" userId="c2cc4e2a-5857-4f9e-a5be-eac8c8d58ae9" providerId="ADAL" clId="{61A08B9A-E10C-4C17-9025-1CFD9D88F8F7}" dt="2025-11-06T09:38:28.275" v="237" actId="47"/>
        <pc:sldMkLst>
          <pc:docMk/>
          <pc:sldMk cId="954531295" sldId="286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296595752" sldId="287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2712446780" sldId="288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4248257250" sldId="289"/>
        </pc:sldMkLst>
      </pc:sldChg>
      <pc:sldChg chg="del">
        <pc:chgData name="Monique van Scherpenzeel" userId="c2cc4e2a-5857-4f9e-a5be-eac8c8d58ae9" providerId="ADAL" clId="{61A08B9A-E10C-4C17-9025-1CFD9D88F8F7}" dt="2025-11-04T10:42:37.049" v="72" actId="47"/>
        <pc:sldMkLst>
          <pc:docMk/>
          <pc:sldMk cId="892145273" sldId="290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3320952560" sldId="291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4240403898" sldId="292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3320457205" sldId="293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1606070536" sldId="294"/>
        </pc:sldMkLst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3261510494" sldId="295"/>
        </pc:sldMkLst>
      </pc:sldChg>
      <pc:sldChg chg="modSp mod ord">
        <pc:chgData name="Monique van Scherpenzeel" userId="c2cc4e2a-5857-4f9e-a5be-eac8c8d58ae9" providerId="ADAL" clId="{61A08B9A-E10C-4C17-9025-1CFD9D88F8F7}" dt="2025-11-06T10:24:48.548" v="997" actId="20577"/>
        <pc:sldMkLst>
          <pc:docMk/>
          <pc:sldMk cId="1389673490" sldId="296"/>
        </pc:sldMkLst>
        <pc:spChg chg="mod">
          <ac:chgData name="Monique van Scherpenzeel" userId="c2cc4e2a-5857-4f9e-a5be-eac8c8d58ae9" providerId="ADAL" clId="{61A08B9A-E10C-4C17-9025-1CFD9D88F8F7}" dt="2025-11-06T10:24:48.548" v="997" actId="20577"/>
          <ac:spMkLst>
            <pc:docMk/>
            <pc:sldMk cId="1389673490" sldId="296"/>
            <ac:spMk id="2" creationId="{084C528E-767D-8030-06A1-5DA54DAC64F4}"/>
          </ac:spMkLst>
        </pc:spChg>
      </pc:sldChg>
      <pc:sldChg chg="modSp mod ord">
        <pc:chgData name="Monique van Scherpenzeel" userId="c2cc4e2a-5857-4f9e-a5be-eac8c8d58ae9" providerId="ADAL" clId="{61A08B9A-E10C-4C17-9025-1CFD9D88F8F7}" dt="2025-11-06T10:23:30.740" v="946" actId="20577"/>
        <pc:sldMkLst>
          <pc:docMk/>
          <pc:sldMk cId="434597915" sldId="297"/>
        </pc:sldMkLst>
        <pc:spChg chg="mod">
          <ac:chgData name="Monique van Scherpenzeel" userId="c2cc4e2a-5857-4f9e-a5be-eac8c8d58ae9" providerId="ADAL" clId="{61A08B9A-E10C-4C17-9025-1CFD9D88F8F7}" dt="2025-11-06T10:23:30.740" v="946" actId="20577"/>
          <ac:spMkLst>
            <pc:docMk/>
            <pc:sldMk cId="434597915" sldId="297"/>
            <ac:spMk id="2" creationId="{71FD72ED-91CD-0E54-7A90-136FFA5E33A5}"/>
          </ac:spMkLst>
        </pc:spChg>
      </pc:sldChg>
      <pc:sldChg chg="new del">
        <pc:chgData name="Monique van Scherpenzeel" userId="c2cc4e2a-5857-4f9e-a5be-eac8c8d58ae9" providerId="ADAL" clId="{61A08B9A-E10C-4C17-9025-1CFD9D88F8F7}" dt="2025-11-06T09:41:35.915" v="248" actId="47"/>
        <pc:sldMkLst>
          <pc:docMk/>
          <pc:sldMk cId="3093128963" sldId="298"/>
        </pc:sldMkLst>
      </pc:sldChg>
      <pc:sldChg chg="addSp delSp modSp new mod modAnim">
        <pc:chgData name="Monique van Scherpenzeel" userId="c2cc4e2a-5857-4f9e-a5be-eac8c8d58ae9" providerId="ADAL" clId="{61A08B9A-E10C-4C17-9025-1CFD9D88F8F7}" dt="2025-11-06T11:28:35.405" v="2895" actId="1035"/>
        <pc:sldMkLst>
          <pc:docMk/>
          <pc:sldMk cId="3447213824" sldId="299"/>
        </pc:sldMkLst>
        <pc:spChg chg="mod">
          <ac:chgData name="Monique van Scherpenzeel" userId="c2cc4e2a-5857-4f9e-a5be-eac8c8d58ae9" providerId="ADAL" clId="{61A08B9A-E10C-4C17-9025-1CFD9D88F8F7}" dt="2025-11-06T09:47:45.956" v="266" actId="20577"/>
          <ac:spMkLst>
            <pc:docMk/>
            <pc:sldMk cId="3447213824" sldId="299"/>
            <ac:spMk id="2" creationId="{00D13F6A-B18E-8A59-1787-E6C56BE7277F}"/>
          </ac:spMkLst>
        </pc:spChg>
        <pc:spChg chg="mod">
          <ac:chgData name="Monique van Scherpenzeel" userId="c2cc4e2a-5857-4f9e-a5be-eac8c8d58ae9" providerId="ADAL" clId="{61A08B9A-E10C-4C17-9025-1CFD9D88F8F7}" dt="2025-11-06T11:18:09.101" v="2600" actId="20577"/>
          <ac:spMkLst>
            <pc:docMk/>
            <pc:sldMk cId="3447213824" sldId="299"/>
            <ac:spMk id="3" creationId="{B191DAA3-1146-A438-9953-FC9B69C503C9}"/>
          </ac:spMkLst>
        </pc:spChg>
        <pc:picChg chg="add mod">
          <ac:chgData name="Monique van Scherpenzeel" userId="c2cc4e2a-5857-4f9e-a5be-eac8c8d58ae9" providerId="ADAL" clId="{61A08B9A-E10C-4C17-9025-1CFD9D88F8F7}" dt="2025-11-06T11:28:35.405" v="2895" actId="1035"/>
          <ac:picMkLst>
            <pc:docMk/>
            <pc:sldMk cId="3447213824" sldId="299"/>
            <ac:picMk id="5" creationId="{87C0E606-906E-6EE3-47F9-869A1035930D}"/>
          </ac:picMkLst>
        </pc:picChg>
        <pc:picChg chg="add mod">
          <ac:chgData name="Monique van Scherpenzeel" userId="c2cc4e2a-5857-4f9e-a5be-eac8c8d58ae9" providerId="ADAL" clId="{61A08B9A-E10C-4C17-9025-1CFD9D88F8F7}" dt="2025-11-06T11:19:38.263" v="2623" actId="1076"/>
          <ac:picMkLst>
            <pc:docMk/>
            <pc:sldMk cId="3447213824" sldId="299"/>
            <ac:picMk id="7" creationId="{A894AE76-117D-F1B4-753E-A91C3BCC4397}"/>
          </ac:picMkLst>
        </pc:picChg>
        <pc:picChg chg="add mod">
          <ac:chgData name="Monique van Scherpenzeel" userId="c2cc4e2a-5857-4f9e-a5be-eac8c8d58ae9" providerId="ADAL" clId="{61A08B9A-E10C-4C17-9025-1CFD9D88F8F7}" dt="2025-11-06T11:28:04.059" v="2890" actId="1076"/>
          <ac:picMkLst>
            <pc:docMk/>
            <pc:sldMk cId="3447213824" sldId="299"/>
            <ac:picMk id="9" creationId="{21386185-9119-DE98-1908-0063F422B5D7}"/>
          </ac:picMkLst>
        </pc:picChg>
        <pc:picChg chg="add del mod">
          <ac:chgData name="Monique van Scherpenzeel" userId="c2cc4e2a-5857-4f9e-a5be-eac8c8d58ae9" providerId="ADAL" clId="{61A08B9A-E10C-4C17-9025-1CFD9D88F8F7}" dt="2025-11-06T11:21:51.529" v="2640" actId="21"/>
          <ac:picMkLst>
            <pc:docMk/>
            <pc:sldMk cId="3447213824" sldId="299"/>
            <ac:picMk id="10" creationId="{FC4936BB-1AA9-716C-8F42-AE51C0AD45EB}"/>
          </ac:picMkLst>
        </pc:picChg>
        <pc:picChg chg="add del mod">
          <ac:chgData name="Monique van Scherpenzeel" userId="c2cc4e2a-5857-4f9e-a5be-eac8c8d58ae9" providerId="ADAL" clId="{61A08B9A-E10C-4C17-9025-1CFD9D88F8F7}" dt="2025-11-06T11:21:51.529" v="2640" actId="21"/>
          <ac:picMkLst>
            <pc:docMk/>
            <pc:sldMk cId="3447213824" sldId="299"/>
            <ac:picMk id="11" creationId="{F3A1CEB1-7CF7-8659-F4A3-C18CDD95A7A5}"/>
          </ac:picMkLst>
        </pc:picChg>
        <pc:picChg chg="add del mod">
          <ac:chgData name="Monique van Scherpenzeel" userId="c2cc4e2a-5857-4f9e-a5be-eac8c8d58ae9" providerId="ADAL" clId="{61A08B9A-E10C-4C17-9025-1CFD9D88F8F7}" dt="2025-11-06T11:21:51.529" v="2640" actId="21"/>
          <ac:picMkLst>
            <pc:docMk/>
            <pc:sldMk cId="3447213824" sldId="299"/>
            <ac:picMk id="12" creationId="{713606FA-623D-F329-C265-80900AA31228}"/>
          </ac:picMkLst>
        </pc:picChg>
      </pc:sldChg>
      <pc:sldChg chg="del">
        <pc:chgData name="Monique van Scherpenzeel" userId="c2cc4e2a-5857-4f9e-a5be-eac8c8d58ae9" providerId="ADAL" clId="{61A08B9A-E10C-4C17-9025-1CFD9D88F8F7}" dt="2025-11-04T10:46:26.909" v="114" actId="47"/>
        <pc:sldMkLst>
          <pc:docMk/>
          <pc:sldMk cId="3493563544" sldId="299"/>
        </pc:sldMkLst>
      </pc:sldChg>
      <pc:sldChg chg="addSp delSp modSp new mod ord modAnim">
        <pc:chgData name="Monique van Scherpenzeel" userId="c2cc4e2a-5857-4f9e-a5be-eac8c8d58ae9" providerId="ADAL" clId="{61A08B9A-E10C-4C17-9025-1CFD9D88F8F7}" dt="2025-11-06T11:24:59.728" v="2800"/>
        <pc:sldMkLst>
          <pc:docMk/>
          <pc:sldMk cId="2879074592" sldId="300"/>
        </pc:sldMkLst>
        <pc:spChg chg="del">
          <ac:chgData name="Monique van Scherpenzeel" userId="c2cc4e2a-5857-4f9e-a5be-eac8c8d58ae9" providerId="ADAL" clId="{61A08B9A-E10C-4C17-9025-1CFD9D88F8F7}" dt="2025-11-06T09:49:41.266" v="380" actId="26606"/>
          <ac:spMkLst>
            <pc:docMk/>
            <pc:sldMk cId="2879074592" sldId="300"/>
            <ac:spMk id="2" creationId="{97EAD5A1-4D53-C844-371D-6E7676B44FE4}"/>
          </ac:spMkLst>
        </pc:spChg>
        <pc:spChg chg="del">
          <ac:chgData name="Monique van Scherpenzeel" userId="c2cc4e2a-5857-4f9e-a5be-eac8c8d58ae9" providerId="ADAL" clId="{61A08B9A-E10C-4C17-9025-1CFD9D88F8F7}" dt="2025-11-06T09:49:41.266" v="380" actId="26606"/>
          <ac:spMkLst>
            <pc:docMk/>
            <pc:sldMk cId="2879074592" sldId="300"/>
            <ac:spMk id="3" creationId="{F0A480F1-B24D-D25F-EC10-CF668CB479B5}"/>
          </ac:spMkLst>
        </pc:spChg>
        <pc:spChg chg="mod ord">
          <ac:chgData name="Monique van Scherpenzeel" userId="c2cc4e2a-5857-4f9e-a5be-eac8c8d58ae9" providerId="ADAL" clId="{61A08B9A-E10C-4C17-9025-1CFD9D88F8F7}" dt="2025-11-06T09:49:41.266" v="380" actId="26606"/>
          <ac:spMkLst>
            <pc:docMk/>
            <pc:sldMk cId="2879074592" sldId="300"/>
            <ac:spMk id="4" creationId="{083D0ACA-0AE7-CF52-FACA-B9D40EABE65A}"/>
          </ac:spMkLst>
        </pc:spChg>
        <pc:spChg chg="add mod">
          <ac:chgData name="Monique van Scherpenzeel" userId="c2cc4e2a-5857-4f9e-a5be-eac8c8d58ae9" providerId="ADAL" clId="{61A08B9A-E10C-4C17-9025-1CFD9D88F8F7}" dt="2025-11-06T10:13:37.565" v="785" actId="1076"/>
          <ac:spMkLst>
            <pc:docMk/>
            <pc:sldMk cId="2879074592" sldId="300"/>
            <ac:spMk id="5" creationId="{871C3453-BF08-3369-4D40-BCDEFBBC7A88}"/>
          </ac:spMkLst>
        </pc:spChg>
        <pc:spChg chg="add mod">
          <ac:chgData name="Monique van Scherpenzeel" userId="c2cc4e2a-5857-4f9e-a5be-eac8c8d58ae9" providerId="ADAL" clId="{61A08B9A-E10C-4C17-9025-1CFD9D88F8F7}" dt="2025-11-06T09:49:48.475" v="392" actId="20577"/>
          <ac:spMkLst>
            <pc:docMk/>
            <pc:sldMk cId="2879074592" sldId="300"/>
            <ac:spMk id="1031" creationId="{66529D5F-D52D-F583-4B22-7E97432BA2E9}"/>
          </ac:spMkLst>
        </pc:spChg>
        <pc:grpChg chg="add mod">
          <ac:chgData name="Monique van Scherpenzeel" userId="c2cc4e2a-5857-4f9e-a5be-eac8c8d58ae9" providerId="ADAL" clId="{61A08B9A-E10C-4C17-9025-1CFD9D88F8F7}" dt="2025-11-06T11:24:59.728" v="2800"/>
          <ac:grpSpMkLst>
            <pc:docMk/>
            <pc:sldMk cId="2879074592" sldId="300"/>
            <ac:grpSpMk id="9" creationId="{F74C4355-4740-51E0-3A8F-03F4F8EBD57F}"/>
          </ac:grpSpMkLst>
        </pc:grpChg>
        <pc:picChg chg="add del mod">
          <ac:chgData name="Monique van Scherpenzeel" userId="c2cc4e2a-5857-4f9e-a5be-eac8c8d58ae9" providerId="ADAL" clId="{61A08B9A-E10C-4C17-9025-1CFD9D88F8F7}" dt="2025-11-06T11:24:59.288" v="2799" actId="478"/>
          <ac:picMkLst>
            <pc:docMk/>
            <pc:sldMk cId="2879074592" sldId="300"/>
            <ac:picMk id="6" creationId="{64B338DA-0AC2-E601-0B9A-DBB69CE65D04}"/>
          </ac:picMkLst>
        </pc:picChg>
        <pc:picChg chg="add del mod">
          <ac:chgData name="Monique van Scherpenzeel" userId="c2cc4e2a-5857-4f9e-a5be-eac8c8d58ae9" providerId="ADAL" clId="{61A08B9A-E10C-4C17-9025-1CFD9D88F8F7}" dt="2025-11-06T11:24:57.989" v="2797" actId="478"/>
          <ac:picMkLst>
            <pc:docMk/>
            <pc:sldMk cId="2879074592" sldId="300"/>
            <ac:picMk id="7" creationId="{D34A8B6C-FCF6-86EA-8545-A5E18A339CD2}"/>
          </ac:picMkLst>
        </pc:picChg>
        <pc:picChg chg="add del mod">
          <ac:chgData name="Monique van Scherpenzeel" userId="c2cc4e2a-5857-4f9e-a5be-eac8c8d58ae9" providerId="ADAL" clId="{61A08B9A-E10C-4C17-9025-1CFD9D88F8F7}" dt="2025-11-06T11:24:57.407" v="2796" actId="478"/>
          <ac:picMkLst>
            <pc:docMk/>
            <pc:sldMk cId="2879074592" sldId="300"/>
            <ac:picMk id="8" creationId="{FCCCE2D8-5A26-7863-7AD1-31A9A400BBD5}"/>
          </ac:picMkLst>
        </pc:picChg>
        <pc:picChg chg="mod">
          <ac:chgData name="Monique van Scherpenzeel" userId="c2cc4e2a-5857-4f9e-a5be-eac8c8d58ae9" providerId="ADAL" clId="{61A08B9A-E10C-4C17-9025-1CFD9D88F8F7}" dt="2025-11-06T11:24:59.728" v="2800"/>
          <ac:picMkLst>
            <pc:docMk/>
            <pc:sldMk cId="2879074592" sldId="300"/>
            <ac:picMk id="10" creationId="{4E814D6D-7944-E3A7-668F-724088A0BE86}"/>
          </ac:picMkLst>
        </pc:picChg>
        <pc:picChg chg="mod">
          <ac:chgData name="Monique van Scherpenzeel" userId="c2cc4e2a-5857-4f9e-a5be-eac8c8d58ae9" providerId="ADAL" clId="{61A08B9A-E10C-4C17-9025-1CFD9D88F8F7}" dt="2025-11-06T11:24:59.728" v="2800"/>
          <ac:picMkLst>
            <pc:docMk/>
            <pc:sldMk cId="2879074592" sldId="300"/>
            <ac:picMk id="11" creationId="{E4539B85-AF08-99B6-F4E7-1260C41AAF9C}"/>
          </ac:picMkLst>
        </pc:picChg>
        <pc:picChg chg="mod">
          <ac:chgData name="Monique van Scherpenzeel" userId="c2cc4e2a-5857-4f9e-a5be-eac8c8d58ae9" providerId="ADAL" clId="{61A08B9A-E10C-4C17-9025-1CFD9D88F8F7}" dt="2025-11-06T11:24:59.728" v="2800"/>
          <ac:picMkLst>
            <pc:docMk/>
            <pc:sldMk cId="2879074592" sldId="300"/>
            <ac:picMk id="12" creationId="{CF525882-6530-D3EB-B0CF-67074B731764}"/>
          </ac:picMkLst>
        </pc:picChg>
        <pc:picChg chg="add mod">
          <ac:chgData name="Monique van Scherpenzeel" userId="c2cc4e2a-5857-4f9e-a5be-eac8c8d58ae9" providerId="ADAL" clId="{61A08B9A-E10C-4C17-9025-1CFD9D88F8F7}" dt="2025-11-06T10:13:31.335" v="784" actId="1076"/>
          <ac:picMkLst>
            <pc:docMk/>
            <pc:sldMk cId="2879074592" sldId="300"/>
            <ac:picMk id="1026" creationId="{1C6DEE41-CCB9-EB3E-0159-CED9E9B0251E}"/>
          </ac:picMkLst>
        </pc:picChg>
      </pc:sldChg>
      <pc:sldChg chg="addSp delSp modSp del mod">
        <pc:chgData name="Monique van Scherpenzeel" userId="c2cc4e2a-5857-4f9e-a5be-eac8c8d58ae9" providerId="ADAL" clId="{61A08B9A-E10C-4C17-9025-1CFD9D88F8F7}" dt="2025-11-06T09:38:30.298" v="240" actId="47"/>
        <pc:sldMkLst>
          <pc:docMk/>
          <pc:sldMk cId="1473911011" sldId="301"/>
        </pc:sldMkLst>
      </pc:sldChg>
      <pc:sldChg chg="addSp delSp modSp new mod modAnim">
        <pc:chgData name="Monique van Scherpenzeel" userId="c2cc4e2a-5857-4f9e-a5be-eac8c8d58ae9" providerId="ADAL" clId="{61A08B9A-E10C-4C17-9025-1CFD9D88F8F7}" dt="2025-11-06T11:25:41.938" v="2872" actId="1035"/>
        <pc:sldMkLst>
          <pc:docMk/>
          <pc:sldMk cId="2559306674" sldId="301"/>
        </pc:sldMkLst>
        <pc:spChg chg="mod">
          <ac:chgData name="Monique van Scherpenzeel" userId="c2cc4e2a-5857-4f9e-a5be-eac8c8d58ae9" providerId="ADAL" clId="{61A08B9A-E10C-4C17-9025-1CFD9D88F8F7}" dt="2025-11-06T09:50:32.471" v="422" actId="20577"/>
          <ac:spMkLst>
            <pc:docMk/>
            <pc:sldMk cId="2559306674" sldId="301"/>
            <ac:spMk id="2" creationId="{68D37E30-5ACE-E8BF-7002-B09A2A5B9AB1}"/>
          </ac:spMkLst>
        </pc:spChg>
        <pc:spChg chg="del">
          <ac:chgData name="Monique van Scherpenzeel" userId="c2cc4e2a-5857-4f9e-a5be-eac8c8d58ae9" providerId="ADAL" clId="{61A08B9A-E10C-4C17-9025-1CFD9D88F8F7}" dt="2025-11-06T10:22:19.982" v="885"/>
          <ac:spMkLst>
            <pc:docMk/>
            <pc:sldMk cId="2559306674" sldId="301"/>
            <ac:spMk id="3" creationId="{F942B803-FECF-3EA6-E673-2D3DDEFF487D}"/>
          </ac:spMkLst>
        </pc:spChg>
        <pc:grpChg chg="add mod">
          <ac:chgData name="Monique van Scherpenzeel" userId="c2cc4e2a-5857-4f9e-a5be-eac8c8d58ae9" providerId="ADAL" clId="{61A08B9A-E10C-4C17-9025-1CFD9D88F8F7}" dt="2025-11-06T11:25:35.902" v="2839"/>
          <ac:grpSpMkLst>
            <pc:docMk/>
            <pc:sldMk cId="2559306674" sldId="301"/>
            <ac:grpSpMk id="13" creationId="{FDA77294-D7D7-88EC-C8D9-A3AF743DFA54}"/>
          </ac:grpSpMkLst>
        </pc:grpChg>
        <pc:picChg chg="add mod ord">
          <ac:chgData name="Monique van Scherpenzeel" userId="c2cc4e2a-5857-4f9e-a5be-eac8c8d58ae9" providerId="ADAL" clId="{61A08B9A-E10C-4C17-9025-1CFD9D88F8F7}" dt="2025-11-06T11:25:41.938" v="2872" actId="1035"/>
          <ac:picMkLst>
            <pc:docMk/>
            <pc:sldMk cId="2559306674" sldId="301"/>
            <ac:picMk id="6" creationId="{054C358D-60E7-56F3-5C8A-3C3F4F24BC99}"/>
          </ac:picMkLst>
        </pc:picChg>
        <pc:picChg chg="add del mod">
          <ac:chgData name="Monique van Scherpenzeel" userId="c2cc4e2a-5857-4f9e-a5be-eac8c8d58ae9" providerId="ADAL" clId="{61A08B9A-E10C-4C17-9025-1CFD9D88F8F7}" dt="2025-11-06T10:34:59.651" v="1227" actId="478"/>
          <ac:picMkLst>
            <pc:docMk/>
            <pc:sldMk cId="2559306674" sldId="301"/>
            <ac:picMk id="7" creationId="{6FAC7186-D7BB-206B-18E8-F6B7124B79BB}"/>
          </ac:picMkLst>
        </pc:picChg>
        <pc:picChg chg="add mod">
          <ac:chgData name="Monique van Scherpenzeel" userId="c2cc4e2a-5857-4f9e-a5be-eac8c8d58ae9" providerId="ADAL" clId="{61A08B9A-E10C-4C17-9025-1CFD9D88F8F7}" dt="2025-11-06T11:25:41.938" v="2872" actId="1035"/>
          <ac:picMkLst>
            <pc:docMk/>
            <pc:sldMk cId="2559306674" sldId="301"/>
            <ac:picMk id="9" creationId="{CC183EE0-731F-F972-F9A7-B2DE3B272E69}"/>
          </ac:picMkLst>
        </pc:picChg>
        <pc:picChg chg="add del mod">
          <ac:chgData name="Monique van Scherpenzeel" userId="c2cc4e2a-5857-4f9e-a5be-eac8c8d58ae9" providerId="ADAL" clId="{61A08B9A-E10C-4C17-9025-1CFD9D88F8F7}" dt="2025-11-06T11:25:35.107" v="2838" actId="478"/>
          <ac:picMkLst>
            <pc:docMk/>
            <pc:sldMk cId="2559306674" sldId="301"/>
            <ac:picMk id="10" creationId="{FC4936BB-1AA9-716C-8F42-AE51C0AD45EB}"/>
          </ac:picMkLst>
        </pc:picChg>
        <pc:picChg chg="add del mod">
          <ac:chgData name="Monique van Scherpenzeel" userId="c2cc4e2a-5857-4f9e-a5be-eac8c8d58ae9" providerId="ADAL" clId="{61A08B9A-E10C-4C17-9025-1CFD9D88F8F7}" dt="2025-11-06T11:25:34.504" v="2837" actId="478"/>
          <ac:picMkLst>
            <pc:docMk/>
            <pc:sldMk cId="2559306674" sldId="301"/>
            <ac:picMk id="11" creationId="{F3A1CEB1-7CF7-8659-F4A3-C18CDD95A7A5}"/>
          </ac:picMkLst>
        </pc:picChg>
        <pc:picChg chg="add del mod">
          <ac:chgData name="Monique van Scherpenzeel" userId="c2cc4e2a-5857-4f9e-a5be-eac8c8d58ae9" providerId="ADAL" clId="{61A08B9A-E10C-4C17-9025-1CFD9D88F8F7}" dt="2025-11-06T11:25:33.961" v="2836" actId="478"/>
          <ac:picMkLst>
            <pc:docMk/>
            <pc:sldMk cId="2559306674" sldId="301"/>
            <ac:picMk id="12" creationId="{713606FA-623D-F329-C265-80900AA31228}"/>
          </ac:picMkLst>
        </pc:picChg>
        <pc:picChg chg="mod">
          <ac:chgData name="Monique van Scherpenzeel" userId="c2cc4e2a-5857-4f9e-a5be-eac8c8d58ae9" providerId="ADAL" clId="{61A08B9A-E10C-4C17-9025-1CFD9D88F8F7}" dt="2025-11-06T11:25:35.902" v="2839"/>
          <ac:picMkLst>
            <pc:docMk/>
            <pc:sldMk cId="2559306674" sldId="301"/>
            <ac:picMk id="14" creationId="{27C0DED4-E566-9BBA-CC76-27408040F528}"/>
          </ac:picMkLst>
        </pc:picChg>
        <pc:picChg chg="mod">
          <ac:chgData name="Monique van Scherpenzeel" userId="c2cc4e2a-5857-4f9e-a5be-eac8c8d58ae9" providerId="ADAL" clId="{61A08B9A-E10C-4C17-9025-1CFD9D88F8F7}" dt="2025-11-06T11:25:35.902" v="2839"/>
          <ac:picMkLst>
            <pc:docMk/>
            <pc:sldMk cId="2559306674" sldId="301"/>
            <ac:picMk id="15" creationId="{AE5AF3DC-3841-36B3-458C-F8AC5DD04C0D}"/>
          </ac:picMkLst>
        </pc:picChg>
        <pc:picChg chg="mod">
          <ac:chgData name="Monique van Scherpenzeel" userId="c2cc4e2a-5857-4f9e-a5be-eac8c8d58ae9" providerId="ADAL" clId="{61A08B9A-E10C-4C17-9025-1CFD9D88F8F7}" dt="2025-11-06T11:25:35.902" v="2839"/>
          <ac:picMkLst>
            <pc:docMk/>
            <pc:sldMk cId="2559306674" sldId="301"/>
            <ac:picMk id="16" creationId="{033235E9-83BE-1F80-8484-AF24889FCCC2}"/>
          </ac:picMkLst>
        </pc:picChg>
      </pc:sldChg>
      <pc:sldChg chg="addSp delSp modSp new mod">
        <pc:chgData name="Monique van Scherpenzeel" userId="c2cc4e2a-5857-4f9e-a5be-eac8c8d58ae9" providerId="ADAL" clId="{61A08B9A-E10C-4C17-9025-1CFD9D88F8F7}" dt="2025-11-06T11:25:29.717" v="2834" actId="1076"/>
        <pc:sldMkLst>
          <pc:docMk/>
          <pc:sldMk cId="1160201423" sldId="302"/>
        </pc:sldMkLst>
        <pc:spChg chg="mod">
          <ac:chgData name="Monique van Scherpenzeel" userId="c2cc4e2a-5857-4f9e-a5be-eac8c8d58ae9" providerId="ADAL" clId="{61A08B9A-E10C-4C17-9025-1CFD9D88F8F7}" dt="2025-11-06T10:23:42.653" v="950" actId="20577"/>
          <ac:spMkLst>
            <pc:docMk/>
            <pc:sldMk cId="1160201423" sldId="302"/>
            <ac:spMk id="2" creationId="{72F233B2-8559-0BE9-BF3F-16A7B7A033D3}"/>
          </ac:spMkLst>
        </pc:spChg>
        <pc:spChg chg="mod">
          <ac:chgData name="Monique van Scherpenzeel" userId="c2cc4e2a-5857-4f9e-a5be-eac8c8d58ae9" providerId="ADAL" clId="{61A08B9A-E10C-4C17-9025-1CFD9D88F8F7}" dt="2025-11-06T10:23:37.040" v="947" actId="21"/>
          <ac:spMkLst>
            <pc:docMk/>
            <pc:sldMk cId="1160201423" sldId="302"/>
            <ac:spMk id="3" creationId="{8E36A83B-2FD3-4A82-60BE-133BFBF5C683}"/>
          </ac:spMkLst>
        </pc:spChg>
        <pc:spChg chg="add">
          <ac:chgData name="Monique van Scherpenzeel" userId="c2cc4e2a-5857-4f9e-a5be-eac8c8d58ae9" providerId="ADAL" clId="{61A08B9A-E10C-4C17-9025-1CFD9D88F8F7}" dt="2025-11-06T09:52:36.050" v="564"/>
          <ac:spMkLst>
            <pc:docMk/>
            <pc:sldMk cId="1160201423" sldId="302"/>
            <ac:spMk id="5" creationId="{A62C57D2-2126-2ED8-54F1-7294259E5CA8}"/>
          </ac:spMkLst>
        </pc:spChg>
        <pc:grpChg chg="add mod">
          <ac:chgData name="Monique van Scherpenzeel" userId="c2cc4e2a-5857-4f9e-a5be-eac8c8d58ae9" providerId="ADAL" clId="{61A08B9A-E10C-4C17-9025-1CFD9D88F8F7}" dt="2025-11-06T11:25:26.430" v="2833"/>
          <ac:grpSpMkLst>
            <pc:docMk/>
            <pc:sldMk cId="1160201423" sldId="302"/>
            <ac:grpSpMk id="9" creationId="{85F119C3-B7BD-0A71-87E3-8B4D48E62832}"/>
          </ac:grpSpMkLst>
        </pc:grpChg>
        <pc:picChg chg="add del mod">
          <ac:chgData name="Monique van Scherpenzeel" userId="c2cc4e2a-5857-4f9e-a5be-eac8c8d58ae9" providerId="ADAL" clId="{61A08B9A-E10C-4C17-9025-1CFD9D88F8F7}" dt="2025-11-06T11:25:25.401" v="2832" actId="478"/>
          <ac:picMkLst>
            <pc:docMk/>
            <pc:sldMk cId="1160201423" sldId="302"/>
            <ac:picMk id="6" creationId="{8D154948-44AA-4642-2291-7A96E9F1A84F}"/>
          </ac:picMkLst>
        </pc:picChg>
        <pc:picChg chg="add del mod">
          <ac:chgData name="Monique van Scherpenzeel" userId="c2cc4e2a-5857-4f9e-a5be-eac8c8d58ae9" providerId="ADAL" clId="{61A08B9A-E10C-4C17-9025-1CFD9D88F8F7}" dt="2025-11-06T11:25:24.772" v="2831" actId="478"/>
          <ac:picMkLst>
            <pc:docMk/>
            <pc:sldMk cId="1160201423" sldId="302"/>
            <ac:picMk id="7" creationId="{1FEE9493-BE34-1C65-BF26-107C169A589B}"/>
          </ac:picMkLst>
        </pc:picChg>
        <pc:picChg chg="add del mod">
          <ac:chgData name="Monique van Scherpenzeel" userId="c2cc4e2a-5857-4f9e-a5be-eac8c8d58ae9" providerId="ADAL" clId="{61A08B9A-E10C-4C17-9025-1CFD9D88F8F7}" dt="2025-11-06T11:25:24.208" v="2830" actId="478"/>
          <ac:picMkLst>
            <pc:docMk/>
            <pc:sldMk cId="1160201423" sldId="302"/>
            <ac:picMk id="8" creationId="{69713A21-A550-4A5B-E0FB-8AE22D446D45}"/>
          </ac:picMkLst>
        </pc:picChg>
        <pc:picChg chg="mod">
          <ac:chgData name="Monique van Scherpenzeel" userId="c2cc4e2a-5857-4f9e-a5be-eac8c8d58ae9" providerId="ADAL" clId="{61A08B9A-E10C-4C17-9025-1CFD9D88F8F7}" dt="2025-11-06T11:25:26.430" v="2833"/>
          <ac:picMkLst>
            <pc:docMk/>
            <pc:sldMk cId="1160201423" sldId="302"/>
            <ac:picMk id="10" creationId="{3887E8E8-5B4D-7814-AE20-C979B96EA074}"/>
          </ac:picMkLst>
        </pc:picChg>
        <pc:picChg chg="mod">
          <ac:chgData name="Monique van Scherpenzeel" userId="c2cc4e2a-5857-4f9e-a5be-eac8c8d58ae9" providerId="ADAL" clId="{61A08B9A-E10C-4C17-9025-1CFD9D88F8F7}" dt="2025-11-06T11:25:26.430" v="2833"/>
          <ac:picMkLst>
            <pc:docMk/>
            <pc:sldMk cId="1160201423" sldId="302"/>
            <ac:picMk id="11" creationId="{550B45A2-F6B0-E73E-2FA5-02B201082F41}"/>
          </ac:picMkLst>
        </pc:picChg>
        <pc:picChg chg="mod">
          <ac:chgData name="Monique van Scherpenzeel" userId="c2cc4e2a-5857-4f9e-a5be-eac8c8d58ae9" providerId="ADAL" clId="{61A08B9A-E10C-4C17-9025-1CFD9D88F8F7}" dt="2025-11-06T11:25:26.430" v="2833"/>
          <ac:picMkLst>
            <pc:docMk/>
            <pc:sldMk cId="1160201423" sldId="302"/>
            <ac:picMk id="12" creationId="{7CFF1D0C-0E52-7190-2A13-0A8E68A1D9D7}"/>
          </ac:picMkLst>
        </pc:picChg>
        <pc:picChg chg="add">
          <ac:chgData name="Monique van Scherpenzeel" userId="c2cc4e2a-5857-4f9e-a5be-eac8c8d58ae9" providerId="ADAL" clId="{61A08B9A-E10C-4C17-9025-1CFD9D88F8F7}" dt="2025-11-06T09:52:36.050" v="564"/>
          <ac:picMkLst>
            <pc:docMk/>
            <pc:sldMk cId="1160201423" sldId="302"/>
            <ac:picMk id="2050" creationId="{FA21A63E-A369-6508-DB0E-F86105BF3BB7}"/>
          </ac:picMkLst>
        </pc:picChg>
        <pc:picChg chg="add mod">
          <ac:chgData name="Monique van Scherpenzeel" userId="c2cc4e2a-5857-4f9e-a5be-eac8c8d58ae9" providerId="ADAL" clId="{61A08B9A-E10C-4C17-9025-1CFD9D88F8F7}" dt="2025-11-06T09:53:10.370" v="575" actId="688"/>
          <ac:picMkLst>
            <pc:docMk/>
            <pc:sldMk cId="1160201423" sldId="302"/>
            <ac:picMk id="2052" creationId="{2A8DD3F0-7976-A413-5B49-33D64C8B6C8D}"/>
          </ac:picMkLst>
        </pc:picChg>
        <pc:picChg chg="add mod">
          <ac:chgData name="Monique van Scherpenzeel" userId="c2cc4e2a-5857-4f9e-a5be-eac8c8d58ae9" providerId="ADAL" clId="{61A08B9A-E10C-4C17-9025-1CFD9D88F8F7}" dt="2025-11-06T11:25:29.717" v="2834" actId="1076"/>
          <ac:picMkLst>
            <pc:docMk/>
            <pc:sldMk cId="1160201423" sldId="302"/>
            <ac:picMk id="2054" creationId="{0B3F34B3-E640-CC74-AF58-EC1D3BBCC4B8}"/>
          </ac:picMkLst>
        </pc:picChg>
      </pc:sldChg>
      <pc:sldChg chg="modSp del mod">
        <pc:chgData name="Monique van Scherpenzeel" userId="c2cc4e2a-5857-4f9e-a5be-eac8c8d58ae9" providerId="ADAL" clId="{61A08B9A-E10C-4C17-9025-1CFD9D88F8F7}" dt="2025-11-03T09:32:55.117" v="49" actId="47"/>
        <pc:sldMkLst>
          <pc:docMk/>
          <pc:sldMk cId="3898232066" sldId="302"/>
        </pc:sldMkLst>
      </pc:sldChg>
      <pc:sldChg chg="addSp delSp modSp new mod modClrScheme chgLayout">
        <pc:chgData name="Monique van Scherpenzeel" userId="c2cc4e2a-5857-4f9e-a5be-eac8c8d58ae9" providerId="ADAL" clId="{61A08B9A-E10C-4C17-9025-1CFD9D88F8F7}" dt="2025-11-06T11:24:49.209" v="2791" actId="1076"/>
        <pc:sldMkLst>
          <pc:docMk/>
          <pc:sldMk cId="4215087765" sldId="303"/>
        </pc:sldMkLst>
        <pc:spChg chg="mod">
          <ac:chgData name="Monique van Scherpenzeel" userId="c2cc4e2a-5857-4f9e-a5be-eac8c8d58ae9" providerId="ADAL" clId="{61A08B9A-E10C-4C17-9025-1CFD9D88F8F7}" dt="2025-11-06T10:27:51.341" v="1070" actId="313"/>
          <ac:spMkLst>
            <pc:docMk/>
            <pc:sldMk cId="4215087765" sldId="303"/>
            <ac:spMk id="2" creationId="{B1D6E1AA-A844-2D9A-ACF9-A560F2A9158F}"/>
          </ac:spMkLst>
        </pc:spChg>
        <pc:spChg chg="add del">
          <ac:chgData name="Monique van Scherpenzeel" userId="c2cc4e2a-5857-4f9e-a5be-eac8c8d58ae9" providerId="ADAL" clId="{61A08B9A-E10C-4C17-9025-1CFD9D88F8F7}" dt="2025-11-06T10:27:32.051" v="1032"/>
          <ac:spMkLst>
            <pc:docMk/>
            <pc:sldMk cId="4215087765" sldId="303"/>
            <ac:spMk id="3" creationId="{41CCA300-EECC-0CC8-AFA0-DFAA198783B0}"/>
          </ac:spMkLst>
        </pc:spChg>
        <pc:spChg chg="mod">
          <ac:chgData name="Monique van Scherpenzeel" userId="c2cc4e2a-5857-4f9e-a5be-eac8c8d58ae9" providerId="ADAL" clId="{61A08B9A-E10C-4C17-9025-1CFD9D88F8F7}" dt="2025-11-06T10:27:23.474" v="1029" actId="26606"/>
          <ac:spMkLst>
            <pc:docMk/>
            <pc:sldMk cId="4215087765" sldId="303"/>
            <ac:spMk id="4" creationId="{3D8EBBE5-FD42-54D5-36E3-F0C3CC2B86D6}"/>
          </ac:spMkLst>
        </pc:spChg>
        <pc:grpChg chg="add mod">
          <ac:chgData name="Monique van Scherpenzeel" userId="c2cc4e2a-5857-4f9e-a5be-eac8c8d58ae9" providerId="ADAL" clId="{61A08B9A-E10C-4C17-9025-1CFD9D88F8F7}" dt="2025-11-06T11:24:40.468" v="2789"/>
          <ac:grpSpMkLst>
            <pc:docMk/>
            <pc:sldMk cId="4215087765" sldId="303"/>
            <ac:grpSpMk id="12" creationId="{0534B400-AB3B-F2E3-4F68-654135AB8CCC}"/>
          </ac:grpSpMkLst>
        </pc:grpChg>
        <pc:picChg chg="add mod">
          <ac:chgData name="Monique van Scherpenzeel" userId="c2cc4e2a-5857-4f9e-a5be-eac8c8d58ae9" providerId="ADAL" clId="{61A08B9A-E10C-4C17-9025-1CFD9D88F8F7}" dt="2025-11-06T10:27:23.683" v="1031"/>
          <ac:picMkLst>
            <pc:docMk/>
            <pc:sldMk cId="4215087765" sldId="303"/>
            <ac:picMk id="6" creationId="{F42DABE5-FCEF-944B-33F1-A0FC9D819274}"/>
          </ac:picMkLst>
        </pc:picChg>
        <pc:picChg chg="add mod">
          <ac:chgData name="Monique van Scherpenzeel" userId="c2cc4e2a-5857-4f9e-a5be-eac8c8d58ae9" providerId="ADAL" clId="{61A08B9A-E10C-4C17-9025-1CFD9D88F8F7}" dt="2025-11-06T11:24:49.209" v="2791" actId="1076"/>
          <ac:picMkLst>
            <pc:docMk/>
            <pc:sldMk cId="4215087765" sldId="303"/>
            <ac:picMk id="8" creationId="{0EF9B93E-D4B4-E29F-3CC5-79CA13F4E842}"/>
          </ac:picMkLst>
        </pc:picChg>
        <pc:picChg chg="add del mod">
          <ac:chgData name="Monique van Scherpenzeel" userId="c2cc4e2a-5857-4f9e-a5be-eac8c8d58ae9" providerId="ADAL" clId="{61A08B9A-E10C-4C17-9025-1CFD9D88F8F7}" dt="2025-11-06T11:24:39.294" v="2788" actId="478"/>
          <ac:picMkLst>
            <pc:docMk/>
            <pc:sldMk cId="4215087765" sldId="303"/>
            <ac:picMk id="9" creationId="{25F3A008-1592-C033-31CF-C4377E06B785}"/>
          </ac:picMkLst>
        </pc:picChg>
        <pc:picChg chg="add del mod">
          <ac:chgData name="Monique van Scherpenzeel" userId="c2cc4e2a-5857-4f9e-a5be-eac8c8d58ae9" providerId="ADAL" clId="{61A08B9A-E10C-4C17-9025-1CFD9D88F8F7}" dt="2025-11-06T11:24:38.532" v="2787" actId="478"/>
          <ac:picMkLst>
            <pc:docMk/>
            <pc:sldMk cId="4215087765" sldId="303"/>
            <ac:picMk id="10" creationId="{7659ABD9-371B-5F3C-3312-1C6E5F54C838}"/>
          </ac:picMkLst>
        </pc:picChg>
        <pc:picChg chg="add del mod">
          <ac:chgData name="Monique van Scherpenzeel" userId="c2cc4e2a-5857-4f9e-a5be-eac8c8d58ae9" providerId="ADAL" clId="{61A08B9A-E10C-4C17-9025-1CFD9D88F8F7}" dt="2025-11-06T11:24:37.903" v="2785" actId="478"/>
          <ac:picMkLst>
            <pc:docMk/>
            <pc:sldMk cId="4215087765" sldId="303"/>
            <ac:picMk id="11" creationId="{EF1CB4BF-04AE-41C9-8C0E-620E83E53B07}"/>
          </ac:picMkLst>
        </pc:picChg>
        <pc:picChg chg="mod">
          <ac:chgData name="Monique van Scherpenzeel" userId="c2cc4e2a-5857-4f9e-a5be-eac8c8d58ae9" providerId="ADAL" clId="{61A08B9A-E10C-4C17-9025-1CFD9D88F8F7}" dt="2025-11-06T11:24:40.468" v="2789"/>
          <ac:picMkLst>
            <pc:docMk/>
            <pc:sldMk cId="4215087765" sldId="303"/>
            <ac:picMk id="13" creationId="{9A2D1201-5BBD-9295-197B-CC0FD747D381}"/>
          </ac:picMkLst>
        </pc:picChg>
        <pc:picChg chg="mod">
          <ac:chgData name="Monique van Scherpenzeel" userId="c2cc4e2a-5857-4f9e-a5be-eac8c8d58ae9" providerId="ADAL" clId="{61A08B9A-E10C-4C17-9025-1CFD9D88F8F7}" dt="2025-11-06T11:24:40.468" v="2789"/>
          <ac:picMkLst>
            <pc:docMk/>
            <pc:sldMk cId="4215087765" sldId="303"/>
            <ac:picMk id="14" creationId="{96432B46-7E03-F11A-405F-EDBA26F156CF}"/>
          </ac:picMkLst>
        </pc:picChg>
        <pc:picChg chg="mod">
          <ac:chgData name="Monique van Scherpenzeel" userId="c2cc4e2a-5857-4f9e-a5be-eac8c8d58ae9" providerId="ADAL" clId="{61A08B9A-E10C-4C17-9025-1CFD9D88F8F7}" dt="2025-11-06T11:24:40.468" v="2789"/>
          <ac:picMkLst>
            <pc:docMk/>
            <pc:sldMk cId="4215087765" sldId="303"/>
            <ac:picMk id="15" creationId="{EFEF78C7-74B4-AC04-3230-3B0AE9390C69}"/>
          </ac:picMkLst>
        </pc:picChg>
      </pc:sldChg>
      <pc:sldChg chg="addSp delSp modSp new mod modClrScheme chgLayout">
        <pc:chgData name="Monique van Scherpenzeel" userId="c2cc4e2a-5857-4f9e-a5be-eac8c8d58ae9" providerId="ADAL" clId="{61A08B9A-E10C-4C17-9025-1CFD9D88F8F7}" dt="2025-11-06T11:24:00.757" v="2771"/>
        <pc:sldMkLst>
          <pc:docMk/>
          <pc:sldMk cId="984793522" sldId="304"/>
        </pc:sldMkLst>
        <pc:spChg chg="mod">
          <ac:chgData name="Monique van Scherpenzeel" userId="c2cc4e2a-5857-4f9e-a5be-eac8c8d58ae9" providerId="ADAL" clId="{61A08B9A-E10C-4C17-9025-1CFD9D88F8F7}" dt="2025-11-06T11:17:26.996" v="2584" actId="26606"/>
          <ac:spMkLst>
            <pc:docMk/>
            <pc:sldMk cId="984793522" sldId="304"/>
            <ac:spMk id="2" creationId="{8A63CD5C-C535-8A53-4985-3B8E82D474C9}"/>
          </ac:spMkLst>
        </pc:spChg>
        <pc:spChg chg="add del mod">
          <ac:chgData name="Monique van Scherpenzeel" userId="c2cc4e2a-5857-4f9e-a5be-eac8c8d58ae9" providerId="ADAL" clId="{61A08B9A-E10C-4C17-9025-1CFD9D88F8F7}" dt="2025-11-06T11:17:26.996" v="2584" actId="26606"/>
          <ac:spMkLst>
            <pc:docMk/>
            <pc:sldMk cId="984793522" sldId="304"/>
            <ac:spMk id="3" creationId="{A521D689-B90E-25E2-2C16-B3AA5D090653}"/>
          </ac:spMkLst>
        </pc:spChg>
        <pc:spChg chg="mod">
          <ac:chgData name="Monique van Scherpenzeel" userId="c2cc4e2a-5857-4f9e-a5be-eac8c8d58ae9" providerId="ADAL" clId="{61A08B9A-E10C-4C17-9025-1CFD9D88F8F7}" dt="2025-11-06T11:17:26.996" v="2584" actId="26606"/>
          <ac:spMkLst>
            <pc:docMk/>
            <pc:sldMk cId="984793522" sldId="304"/>
            <ac:spMk id="4" creationId="{F91E1CA2-463A-A57F-EBFB-AC6F5EDBA82C}"/>
          </ac:spMkLst>
        </pc:spChg>
        <pc:grpChg chg="add mod">
          <ac:chgData name="Monique van Scherpenzeel" userId="c2cc4e2a-5857-4f9e-a5be-eac8c8d58ae9" providerId="ADAL" clId="{61A08B9A-E10C-4C17-9025-1CFD9D88F8F7}" dt="2025-11-06T11:24:00.757" v="2771"/>
          <ac:grpSpMkLst>
            <pc:docMk/>
            <pc:sldMk cId="984793522" sldId="304"/>
            <ac:grpSpMk id="10" creationId="{25D94928-7876-CB14-6F58-70CEC40E4B8C}"/>
          </ac:grpSpMkLst>
        </pc:grpChg>
        <pc:graphicFrameChg chg="add del mod">
          <ac:chgData name="Monique van Scherpenzeel" userId="c2cc4e2a-5857-4f9e-a5be-eac8c8d58ae9" providerId="ADAL" clId="{61A08B9A-E10C-4C17-9025-1CFD9D88F8F7}" dt="2025-11-06T11:17:22.030" v="2583" actId="26606"/>
          <ac:graphicFrameMkLst>
            <pc:docMk/>
            <pc:sldMk cId="984793522" sldId="304"/>
            <ac:graphicFrameMk id="6" creationId="{0FCDA6F4-F573-1E06-B2A6-E465DB722988}"/>
          </ac:graphicFrameMkLst>
        </pc:graphicFrameChg>
        <pc:graphicFrameChg chg="add mod">
          <ac:chgData name="Monique van Scherpenzeel" userId="c2cc4e2a-5857-4f9e-a5be-eac8c8d58ae9" providerId="ADAL" clId="{61A08B9A-E10C-4C17-9025-1CFD9D88F8F7}" dt="2025-11-06T11:17:46.703" v="2588" actId="208"/>
          <ac:graphicFrameMkLst>
            <pc:docMk/>
            <pc:sldMk cId="984793522" sldId="304"/>
            <ac:graphicFrameMk id="7" creationId="{0FCDA6F4-F573-1E06-B2A6-E465DB722988}"/>
          </ac:graphicFrameMkLst>
        </pc:graphicFrameChg>
        <pc:picChg chg="add del mod">
          <ac:chgData name="Monique van Scherpenzeel" userId="c2cc4e2a-5857-4f9e-a5be-eac8c8d58ae9" providerId="ADAL" clId="{61A08B9A-E10C-4C17-9025-1CFD9D88F8F7}" dt="2025-11-06T11:23:59.765" v="2770" actId="478"/>
          <ac:picMkLst>
            <pc:docMk/>
            <pc:sldMk cId="984793522" sldId="304"/>
            <ac:picMk id="5" creationId="{5DA89537-959F-80F0-537A-F2BB051CE24E}"/>
          </ac:picMkLst>
        </pc:picChg>
        <pc:picChg chg="add del mod">
          <ac:chgData name="Monique van Scherpenzeel" userId="c2cc4e2a-5857-4f9e-a5be-eac8c8d58ae9" providerId="ADAL" clId="{61A08B9A-E10C-4C17-9025-1CFD9D88F8F7}" dt="2025-11-06T11:23:58.941" v="2769" actId="478"/>
          <ac:picMkLst>
            <pc:docMk/>
            <pc:sldMk cId="984793522" sldId="304"/>
            <ac:picMk id="8" creationId="{2B4D2CF6-2C6B-B177-5393-2550D3310C9F}"/>
          </ac:picMkLst>
        </pc:picChg>
        <pc:picChg chg="add del mod">
          <ac:chgData name="Monique van Scherpenzeel" userId="c2cc4e2a-5857-4f9e-a5be-eac8c8d58ae9" providerId="ADAL" clId="{61A08B9A-E10C-4C17-9025-1CFD9D88F8F7}" dt="2025-11-06T11:23:58.331" v="2768" actId="478"/>
          <ac:picMkLst>
            <pc:docMk/>
            <pc:sldMk cId="984793522" sldId="304"/>
            <ac:picMk id="9" creationId="{EE18150D-D7A5-5D3B-01D2-65179202B6B0}"/>
          </ac:picMkLst>
        </pc:picChg>
        <pc:picChg chg="mod">
          <ac:chgData name="Monique van Scherpenzeel" userId="c2cc4e2a-5857-4f9e-a5be-eac8c8d58ae9" providerId="ADAL" clId="{61A08B9A-E10C-4C17-9025-1CFD9D88F8F7}" dt="2025-11-06T11:24:00.757" v="2771"/>
          <ac:picMkLst>
            <pc:docMk/>
            <pc:sldMk cId="984793522" sldId="304"/>
            <ac:picMk id="11" creationId="{1331595D-7FFF-57EA-E8E1-5776C3F372D6}"/>
          </ac:picMkLst>
        </pc:picChg>
        <pc:picChg chg="mod">
          <ac:chgData name="Monique van Scherpenzeel" userId="c2cc4e2a-5857-4f9e-a5be-eac8c8d58ae9" providerId="ADAL" clId="{61A08B9A-E10C-4C17-9025-1CFD9D88F8F7}" dt="2025-11-06T11:24:00.757" v="2771"/>
          <ac:picMkLst>
            <pc:docMk/>
            <pc:sldMk cId="984793522" sldId="304"/>
            <ac:picMk id="12" creationId="{EF6C06B8-47AC-5853-37F0-816B9718A801}"/>
          </ac:picMkLst>
        </pc:picChg>
        <pc:picChg chg="mod">
          <ac:chgData name="Monique van Scherpenzeel" userId="c2cc4e2a-5857-4f9e-a5be-eac8c8d58ae9" providerId="ADAL" clId="{61A08B9A-E10C-4C17-9025-1CFD9D88F8F7}" dt="2025-11-06T11:24:00.757" v="2771"/>
          <ac:picMkLst>
            <pc:docMk/>
            <pc:sldMk cId="984793522" sldId="304"/>
            <ac:picMk id="13" creationId="{6FA6E631-DB4C-1583-9F04-218911D437E4}"/>
          </ac:picMkLst>
        </pc:picChg>
      </pc:sldChg>
      <pc:sldChg chg="addSp modSp new mod">
        <pc:chgData name="Monique van Scherpenzeel" userId="c2cc4e2a-5857-4f9e-a5be-eac8c8d58ae9" providerId="ADAL" clId="{61A08B9A-E10C-4C17-9025-1CFD9D88F8F7}" dt="2025-11-06T11:23:52.280" v="2767" actId="164"/>
        <pc:sldMkLst>
          <pc:docMk/>
          <pc:sldMk cId="1375882351" sldId="305"/>
        </pc:sldMkLst>
        <pc:spChg chg="mod">
          <ac:chgData name="Monique van Scherpenzeel" userId="c2cc4e2a-5857-4f9e-a5be-eac8c8d58ae9" providerId="ADAL" clId="{61A08B9A-E10C-4C17-9025-1CFD9D88F8F7}" dt="2025-11-06T11:03:17.862" v="2176" actId="5793"/>
          <ac:spMkLst>
            <pc:docMk/>
            <pc:sldMk cId="1375882351" sldId="305"/>
            <ac:spMk id="2" creationId="{FCA2166F-3559-F9B1-5E09-A91DD9D0AD6F}"/>
          </ac:spMkLst>
        </pc:spChg>
        <pc:spChg chg="mod">
          <ac:chgData name="Monique van Scherpenzeel" userId="c2cc4e2a-5857-4f9e-a5be-eac8c8d58ae9" providerId="ADAL" clId="{61A08B9A-E10C-4C17-9025-1CFD9D88F8F7}" dt="2025-11-06T11:12:21.114" v="2569" actId="20577"/>
          <ac:spMkLst>
            <pc:docMk/>
            <pc:sldMk cId="1375882351" sldId="305"/>
            <ac:spMk id="3" creationId="{08F48097-D56E-7E63-BC6F-7DF61E5B3DC8}"/>
          </ac:spMkLst>
        </pc:spChg>
        <pc:grpChg chg="add mod">
          <ac:chgData name="Monique van Scherpenzeel" userId="c2cc4e2a-5857-4f9e-a5be-eac8c8d58ae9" providerId="ADAL" clId="{61A08B9A-E10C-4C17-9025-1CFD9D88F8F7}" dt="2025-11-06T11:23:52.280" v="2767" actId="164"/>
          <ac:grpSpMkLst>
            <pc:docMk/>
            <pc:sldMk cId="1375882351" sldId="305"/>
            <ac:grpSpMk id="8" creationId="{B5E6DE55-1284-897B-4186-FEB1FFFDDCB9}"/>
          </ac:grpSpMkLst>
        </pc:grpChg>
        <pc:picChg chg="add mod">
          <ac:chgData name="Monique van Scherpenzeel" userId="c2cc4e2a-5857-4f9e-a5be-eac8c8d58ae9" providerId="ADAL" clId="{61A08B9A-E10C-4C17-9025-1CFD9D88F8F7}" dt="2025-11-06T11:23:52.280" v="2767" actId="164"/>
          <ac:picMkLst>
            <pc:docMk/>
            <pc:sldMk cId="1375882351" sldId="305"/>
            <ac:picMk id="5" creationId="{3BCA0EA4-354E-24CD-4F77-6BDF35534B71}"/>
          </ac:picMkLst>
        </pc:picChg>
        <pc:picChg chg="add mod">
          <ac:chgData name="Monique van Scherpenzeel" userId="c2cc4e2a-5857-4f9e-a5be-eac8c8d58ae9" providerId="ADAL" clId="{61A08B9A-E10C-4C17-9025-1CFD9D88F8F7}" dt="2025-11-06T11:23:52.280" v="2767" actId="164"/>
          <ac:picMkLst>
            <pc:docMk/>
            <pc:sldMk cId="1375882351" sldId="305"/>
            <ac:picMk id="6" creationId="{37E9E52E-4A3A-A490-9405-3D644C11AEF1}"/>
          </ac:picMkLst>
        </pc:picChg>
        <pc:picChg chg="add mod">
          <ac:chgData name="Monique van Scherpenzeel" userId="c2cc4e2a-5857-4f9e-a5be-eac8c8d58ae9" providerId="ADAL" clId="{61A08B9A-E10C-4C17-9025-1CFD9D88F8F7}" dt="2025-11-06T11:23:52.280" v="2767" actId="164"/>
          <ac:picMkLst>
            <pc:docMk/>
            <pc:sldMk cId="1375882351" sldId="305"/>
            <ac:picMk id="7" creationId="{6716B297-9DD8-90F8-2969-469E2309ACE1}"/>
          </ac:picMkLst>
        </pc:picChg>
      </pc:sldChg>
      <pc:sldChg chg="addSp delSp modSp new mod modClrScheme chgLayout">
        <pc:chgData name="Monique van Scherpenzeel" userId="c2cc4e2a-5857-4f9e-a5be-eac8c8d58ae9" providerId="ADAL" clId="{61A08B9A-E10C-4C17-9025-1CFD9D88F8F7}" dt="2025-11-06T11:25:21.201" v="2829" actId="1036"/>
        <pc:sldMkLst>
          <pc:docMk/>
          <pc:sldMk cId="3115097128" sldId="306"/>
        </pc:sldMkLst>
        <pc:spChg chg="mod">
          <ac:chgData name="Monique van Scherpenzeel" userId="c2cc4e2a-5857-4f9e-a5be-eac8c8d58ae9" providerId="ADAL" clId="{61A08B9A-E10C-4C17-9025-1CFD9D88F8F7}" dt="2025-11-06T11:16:19.204" v="2580" actId="26606"/>
          <ac:spMkLst>
            <pc:docMk/>
            <pc:sldMk cId="3115097128" sldId="306"/>
            <ac:spMk id="2" creationId="{39CE0F72-BC7A-973B-8C25-8366A66D1FCA}"/>
          </ac:spMkLst>
        </pc:spChg>
        <pc:spChg chg="del">
          <ac:chgData name="Monique van Scherpenzeel" userId="c2cc4e2a-5857-4f9e-a5be-eac8c8d58ae9" providerId="ADAL" clId="{61A08B9A-E10C-4C17-9025-1CFD9D88F8F7}" dt="2025-11-06T09:54:52.663" v="598"/>
          <ac:spMkLst>
            <pc:docMk/>
            <pc:sldMk cId="3115097128" sldId="306"/>
            <ac:spMk id="3" creationId="{297DB2E4-8908-D445-E8A6-1899ACA188BD}"/>
          </ac:spMkLst>
        </pc:spChg>
        <pc:spChg chg="mod ord">
          <ac:chgData name="Monique van Scherpenzeel" userId="c2cc4e2a-5857-4f9e-a5be-eac8c8d58ae9" providerId="ADAL" clId="{61A08B9A-E10C-4C17-9025-1CFD9D88F8F7}" dt="2025-11-06T11:16:19.204" v="2580" actId="26606"/>
          <ac:spMkLst>
            <pc:docMk/>
            <pc:sldMk cId="3115097128" sldId="306"/>
            <ac:spMk id="4" creationId="{0C26A789-B71E-A47F-F537-9598DF0EDA45}"/>
          </ac:spMkLst>
        </pc:spChg>
        <pc:grpChg chg="add mod">
          <ac:chgData name="Monique van Scherpenzeel" userId="c2cc4e2a-5857-4f9e-a5be-eac8c8d58ae9" providerId="ADAL" clId="{61A08B9A-E10C-4C17-9025-1CFD9D88F8F7}" dt="2025-11-06T11:25:16.399" v="2811"/>
          <ac:grpSpMkLst>
            <pc:docMk/>
            <pc:sldMk cId="3115097128" sldId="306"/>
            <ac:grpSpMk id="8" creationId="{79E02346-C22C-D632-C27D-8F872564193F}"/>
          </ac:grpSpMkLst>
        </pc:grpChg>
        <pc:picChg chg="add del mod">
          <ac:chgData name="Monique van Scherpenzeel" userId="c2cc4e2a-5857-4f9e-a5be-eac8c8d58ae9" providerId="ADAL" clId="{61A08B9A-E10C-4C17-9025-1CFD9D88F8F7}" dt="2025-11-06T11:25:13.014" v="2810" actId="478"/>
          <ac:picMkLst>
            <pc:docMk/>
            <pc:sldMk cId="3115097128" sldId="306"/>
            <ac:picMk id="5" creationId="{1C91DA4D-E018-D649-C6A0-6AEF1B117FAE}"/>
          </ac:picMkLst>
        </pc:picChg>
        <pc:picChg chg="add del mod">
          <ac:chgData name="Monique van Scherpenzeel" userId="c2cc4e2a-5857-4f9e-a5be-eac8c8d58ae9" providerId="ADAL" clId="{61A08B9A-E10C-4C17-9025-1CFD9D88F8F7}" dt="2025-11-06T11:25:12.425" v="2808" actId="478"/>
          <ac:picMkLst>
            <pc:docMk/>
            <pc:sldMk cId="3115097128" sldId="306"/>
            <ac:picMk id="6" creationId="{BF6F0634-102A-58C5-1A2F-5C528210796C}"/>
          </ac:picMkLst>
        </pc:picChg>
        <pc:picChg chg="add del mod">
          <ac:chgData name="Monique van Scherpenzeel" userId="c2cc4e2a-5857-4f9e-a5be-eac8c8d58ae9" providerId="ADAL" clId="{61A08B9A-E10C-4C17-9025-1CFD9D88F8F7}" dt="2025-11-06T11:25:11.708" v="2807" actId="478"/>
          <ac:picMkLst>
            <pc:docMk/>
            <pc:sldMk cId="3115097128" sldId="306"/>
            <ac:picMk id="7" creationId="{FACD8722-3151-5D7D-12B8-6C980BF406A5}"/>
          </ac:picMkLst>
        </pc:picChg>
        <pc:picChg chg="mod">
          <ac:chgData name="Monique van Scherpenzeel" userId="c2cc4e2a-5857-4f9e-a5be-eac8c8d58ae9" providerId="ADAL" clId="{61A08B9A-E10C-4C17-9025-1CFD9D88F8F7}" dt="2025-11-06T11:25:16.399" v="2811"/>
          <ac:picMkLst>
            <pc:docMk/>
            <pc:sldMk cId="3115097128" sldId="306"/>
            <ac:picMk id="9" creationId="{0AE4106A-BCD0-E674-3C8E-7101CBED4DB1}"/>
          </ac:picMkLst>
        </pc:picChg>
        <pc:picChg chg="mod">
          <ac:chgData name="Monique van Scherpenzeel" userId="c2cc4e2a-5857-4f9e-a5be-eac8c8d58ae9" providerId="ADAL" clId="{61A08B9A-E10C-4C17-9025-1CFD9D88F8F7}" dt="2025-11-06T11:25:16.399" v="2811"/>
          <ac:picMkLst>
            <pc:docMk/>
            <pc:sldMk cId="3115097128" sldId="306"/>
            <ac:picMk id="10" creationId="{0D212EE6-BCFF-DE2C-B23A-BF98FB3737E7}"/>
          </ac:picMkLst>
        </pc:picChg>
        <pc:picChg chg="mod">
          <ac:chgData name="Monique van Scherpenzeel" userId="c2cc4e2a-5857-4f9e-a5be-eac8c8d58ae9" providerId="ADAL" clId="{61A08B9A-E10C-4C17-9025-1CFD9D88F8F7}" dt="2025-11-06T11:25:16.399" v="2811"/>
          <ac:picMkLst>
            <pc:docMk/>
            <pc:sldMk cId="3115097128" sldId="306"/>
            <ac:picMk id="11" creationId="{9E4C6B24-4A97-BE26-1C80-7D46551E312C}"/>
          </ac:picMkLst>
        </pc:picChg>
        <pc:picChg chg="add mod">
          <ac:chgData name="Monique van Scherpenzeel" userId="c2cc4e2a-5857-4f9e-a5be-eac8c8d58ae9" providerId="ADAL" clId="{61A08B9A-E10C-4C17-9025-1CFD9D88F8F7}" dt="2025-11-06T11:25:21.201" v="2829" actId="1036"/>
          <ac:picMkLst>
            <pc:docMk/>
            <pc:sldMk cId="3115097128" sldId="306"/>
            <ac:picMk id="3074" creationId="{0EA81129-A863-BEE9-B79F-E1246D174816}"/>
          </ac:picMkLst>
        </pc:picChg>
      </pc:sldChg>
      <pc:sldChg chg="addSp delSp modSp new mod modClrScheme chgLayout">
        <pc:chgData name="Monique van Scherpenzeel" userId="c2cc4e2a-5857-4f9e-a5be-eac8c8d58ae9" providerId="ADAL" clId="{61A08B9A-E10C-4C17-9025-1CFD9D88F8F7}" dt="2025-11-06T11:25:07.332" v="2806" actId="20577"/>
        <pc:sldMkLst>
          <pc:docMk/>
          <pc:sldMk cId="668469742" sldId="307"/>
        </pc:sldMkLst>
        <pc:spChg chg="mod">
          <ac:chgData name="Monique van Scherpenzeel" userId="c2cc4e2a-5857-4f9e-a5be-eac8c8d58ae9" providerId="ADAL" clId="{61A08B9A-E10C-4C17-9025-1CFD9D88F8F7}" dt="2025-11-06T11:16:08.015" v="2579" actId="26606"/>
          <ac:spMkLst>
            <pc:docMk/>
            <pc:sldMk cId="668469742" sldId="307"/>
            <ac:spMk id="2" creationId="{C58D91E9-9156-5B49-1677-30CAC7FA9022}"/>
          </ac:spMkLst>
        </pc:spChg>
        <pc:spChg chg="mod">
          <ac:chgData name="Monique van Scherpenzeel" userId="c2cc4e2a-5857-4f9e-a5be-eac8c8d58ae9" providerId="ADAL" clId="{61A08B9A-E10C-4C17-9025-1CFD9D88F8F7}" dt="2025-11-06T11:25:07.332" v="2806" actId="20577"/>
          <ac:spMkLst>
            <pc:docMk/>
            <pc:sldMk cId="668469742" sldId="307"/>
            <ac:spMk id="3" creationId="{F6B6E6E5-A569-D58B-9AF4-505D5104C415}"/>
          </ac:spMkLst>
        </pc:spChg>
        <pc:spChg chg="mod">
          <ac:chgData name="Monique van Scherpenzeel" userId="c2cc4e2a-5857-4f9e-a5be-eac8c8d58ae9" providerId="ADAL" clId="{61A08B9A-E10C-4C17-9025-1CFD9D88F8F7}" dt="2025-11-06T11:16:08.015" v="2579" actId="26606"/>
          <ac:spMkLst>
            <pc:docMk/>
            <pc:sldMk cId="668469742" sldId="307"/>
            <ac:spMk id="4" creationId="{2DF1791A-7148-37A4-EA56-FEEE08A070A0}"/>
          </ac:spMkLst>
        </pc:spChg>
        <pc:grpChg chg="add mod">
          <ac:chgData name="Monique van Scherpenzeel" userId="c2cc4e2a-5857-4f9e-a5be-eac8c8d58ae9" providerId="ADAL" clId="{61A08B9A-E10C-4C17-9025-1CFD9D88F8F7}" dt="2025-11-06T11:25:04.745" v="2805"/>
          <ac:grpSpMkLst>
            <pc:docMk/>
            <pc:sldMk cId="668469742" sldId="307"/>
            <ac:grpSpMk id="8" creationId="{431CECB3-2611-FFC7-8556-86894DDDA105}"/>
          </ac:grpSpMkLst>
        </pc:grpChg>
        <pc:picChg chg="add del mod">
          <ac:chgData name="Monique van Scherpenzeel" userId="c2cc4e2a-5857-4f9e-a5be-eac8c8d58ae9" providerId="ADAL" clId="{61A08B9A-E10C-4C17-9025-1CFD9D88F8F7}" dt="2025-11-06T11:25:03.850" v="2804" actId="478"/>
          <ac:picMkLst>
            <pc:docMk/>
            <pc:sldMk cId="668469742" sldId="307"/>
            <ac:picMk id="5" creationId="{D17080C0-86C6-00E2-A2B7-CC13C795468A}"/>
          </ac:picMkLst>
        </pc:picChg>
        <pc:picChg chg="add del mod">
          <ac:chgData name="Monique van Scherpenzeel" userId="c2cc4e2a-5857-4f9e-a5be-eac8c8d58ae9" providerId="ADAL" clId="{61A08B9A-E10C-4C17-9025-1CFD9D88F8F7}" dt="2025-11-06T11:25:03.194" v="2802" actId="478"/>
          <ac:picMkLst>
            <pc:docMk/>
            <pc:sldMk cId="668469742" sldId="307"/>
            <ac:picMk id="6" creationId="{D71B0407-A9AB-7C38-674E-95F67DE54AE0}"/>
          </ac:picMkLst>
        </pc:picChg>
        <pc:picChg chg="add del mod">
          <ac:chgData name="Monique van Scherpenzeel" userId="c2cc4e2a-5857-4f9e-a5be-eac8c8d58ae9" providerId="ADAL" clId="{61A08B9A-E10C-4C17-9025-1CFD9D88F8F7}" dt="2025-11-06T11:25:02.648" v="2801" actId="478"/>
          <ac:picMkLst>
            <pc:docMk/>
            <pc:sldMk cId="668469742" sldId="307"/>
            <ac:picMk id="7" creationId="{3A31721A-90F8-3674-B4FF-0BE229A0CA52}"/>
          </ac:picMkLst>
        </pc:picChg>
        <pc:picChg chg="mod">
          <ac:chgData name="Monique van Scherpenzeel" userId="c2cc4e2a-5857-4f9e-a5be-eac8c8d58ae9" providerId="ADAL" clId="{61A08B9A-E10C-4C17-9025-1CFD9D88F8F7}" dt="2025-11-06T11:25:04.745" v="2805"/>
          <ac:picMkLst>
            <pc:docMk/>
            <pc:sldMk cId="668469742" sldId="307"/>
            <ac:picMk id="9" creationId="{52D0A490-D798-4834-0369-448245689970}"/>
          </ac:picMkLst>
        </pc:picChg>
        <pc:picChg chg="mod">
          <ac:chgData name="Monique van Scherpenzeel" userId="c2cc4e2a-5857-4f9e-a5be-eac8c8d58ae9" providerId="ADAL" clId="{61A08B9A-E10C-4C17-9025-1CFD9D88F8F7}" dt="2025-11-06T11:25:04.745" v="2805"/>
          <ac:picMkLst>
            <pc:docMk/>
            <pc:sldMk cId="668469742" sldId="307"/>
            <ac:picMk id="10" creationId="{5E3BA062-9F53-D139-CD8F-4FA944A6E79E}"/>
          </ac:picMkLst>
        </pc:picChg>
        <pc:picChg chg="mod">
          <ac:chgData name="Monique van Scherpenzeel" userId="c2cc4e2a-5857-4f9e-a5be-eac8c8d58ae9" providerId="ADAL" clId="{61A08B9A-E10C-4C17-9025-1CFD9D88F8F7}" dt="2025-11-06T11:25:04.745" v="2805"/>
          <ac:picMkLst>
            <pc:docMk/>
            <pc:sldMk cId="668469742" sldId="307"/>
            <ac:picMk id="11" creationId="{FEBDABC8-62B8-9817-EA3C-9BB14C731DA9}"/>
          </ac:picMkLst>
        </pc:picChg>
      </pc:sldChg>
      <pc:sldChg chg="delSp del mod">
        <pc:chgData name="Monique van Scherpenzeel" userId="c2cc4e2a-5857-4f9e-a5be-eac8c8d58ae9" providerId="ADAL" clId="{61A08B9A-E10C-4C17-9025-1CFD9D88F8F7}" dt="2025-11-06T09:38:29.721" v="238" actId="47"/>
        <pc:sldMkLst>
          <pc:docMk/>
          <pc:sldMk cId="518912086" sldId="308"/>
        </pc:sldMkLst>
      </pc:sldChg>
      <pc:sldChg chg="addSp delSp modSp new mod ord modClrScheme chgLayout">
        <pc:chgData name="Monique van Scherpenzeel" userId="c2cc4e2a-5857-4f9e-a5be-eac8c8d58ae9" providerId="ADAL" clId="{61A08B9A-E10C-4C17-9025-1CFD9D88F8F7}" dt="2025-11-06T11:22:17.117" v="2646"/>
        <pc:sldMkLst>
          <pc:docMk/>
          <pc:sldMk cId="2960796114" sldId="308"/>
        </pc:sldMkLst>
        <pc:spChg chg="mod">
          <ac:chgData name="Monique van Scherpenzeel" userId="c2cc4e2a-5857-4f9e-a5be-eac8c8d58ae9" providerId="ADAL" clId="{61A08B9A-E10C-4C17-9025-1CFD9D88F8F7}" dt="2025-11-06T11:16:33.843" v="2581" actId="26606"/>
          <ac:spMkLst>
            <pc:docMk/>
            <pc:sldMk cId="2960796114" sldId="308"/>
            <ac:spMk id="2" creationId="{CC918508-209F-225F-28F3-4540EB61D2FD}"/>
          </ac:spMkLst>
        </pc:spChg>
        <pc:spChg chg="del">
          <ac:chgData name="Monique van Scherpenzeel" userId="c2cc4e2a-5857-4f9e-a5be-eac8c8d58ae9" providerId="ADAL" clId="{61A08B9A-E10C-4C17-9025-1CFD9D88F8F7}" dt="2025-11-06T09:57:01.955" v="636"/>
          <ac:spMkLst>
            <pc:docMk/>
            <pc:sldMk cId="2960796114" sldId="308"/>
            <ac:spMk id="3" creationId="{053D8E96-2291-8A28-856C-202E442F68D4}"/>
          </ac:spMkLst>
        </pc:spChg>
        <pc:spChg chg="mod ord">
          <ac:chgData name="Monique van Scherpenzeel" userId="c2cc4e2a-5857-4f9e-a5be-eac8c8d58ae9" providerId="ADAL" clId="{61A08B9A-E10C-4C17-9025-1CFD9D88F8F7}" dt="2025-11-06T11:16:33.843" v="2581" actId="26606"/>
          <ac:spMkLst>
            <pc:docMk/>
            <pc:sldMk cId="2960796114" sldId="308"/>
            <ac:spMk id="4" creationId="{51224661-478E-C05D-35E1-697CAAC35E13}"/>
          </ac:spMkLst>
        </pc:spChg>
        <pc:picChg chg="add mod">
          <ac:chgData name="Monique van Scherpenzeel" userId="c2cc4e2a-5857-4f9e-a5be-eac8c8d58ae9" providerId="ADAL" clId="{61A08B9A-E10C-4C17-9025-1CFD9D88F8F7}" dt="2025-11-06T11:22:17.117" v="2646"/>
          <ac:picMkLst>
            <pc:docMk/>
            <pc:sldMk cId="2960796114" sldId="308"/>
            <ac:picMk id="5" creationId="{EA21732F-CE07-3022-37DB-217F67CCF066}"/>
          </ac:picMkLst>
        </pc:picChg>
        <pc:picChg chg="add mod">
          <ac:chgData name="Monique van Scherpenzeel" userId="c2cc4e2a-5857-4f9e-a5be-eac8c8d58ae9" providerId="ADAL" clId="{61A08B9A-E10C-4C17-9025-1CFD9D88F8F7}" dt="2025-11-06T11:22:17.117" v="2646"/>
          <ac:picMkLst>
            <pc:docMk/>
            <pc:sldMk cId="2960796114" sldId="308"/>
            <ac:picMk id="6" creationId="{CFE4A1A3-D9EE-478D-B2F6-80FC050A3A6D}"/>
          </ac:picMkLst>
        </pc:picChg>
        <pc:picChg chg="add mod">
          <ac:chgData name="Monique van Scherpenzeel" userId="c2cc4e2a-5857-4f9e-a5be-eac8c8d58ae9" providerId="ADAL" clId="{61A08B9A-E10C-4C17-9025-1CFD9D88F8F7}" dt="2025-11-06T11:22:17.117" v="2646"/>
          <ac:picMkLst>
            <pc:docMk/>
            <pc:sldMk cId="2960796114" sldId="308"/>
            <ac:picMk id="7" creationId="{4D8BDD74-2B11-3D39-AE7B-CC234A403BED}"/>
          </ac:picMkLst>
        </pc:picChg>
        <pc:picChg chg="add mod">
          <ac:chgData name="Monique van Scherpenzeel" userId="c2cc4e2a-5857-4f9e-a5be-eac8c8d58ae9" providerId="ADAL" clId="{61A08B9A-E10C-4C17-9025-1CFD9D88F8F7}" dt="2025-11-06T11:16:33.843" v="2581" actId="26606"/>
          <ac:picMkLst>
            <pc:docMk/>
            <pc:sldMk cId="2960796114" sldId="308"/>
            <ac:picMk id="4098" creationId="{7C4C4040-30F1-D1F6-0D55-ED5517E7D741}"/>
          </ac:picMkLst>
        </pc:picChg>
      </pc:sldChg>
      <pc:sldChg chg="delSp del mod">
        <pc:chgData name="Monique van Scherpenzeel" userId="c2cc4e2a-5857-4f9e-a5be-eac8c8d58ae9" providerId="ADAL" clId="{61A08B9A-E10C-4C17-9025-1CFD9D88F8F7}" dt="2025-11-06T09:38:29.945" v="239" actId="47"/>
        <pc:sldMkLst>
          <pc:docMk/>
          <pc:sldMk cId="1855449128" sldId="309"/>
        </pc:sldMkLst>
      </pc:sldChg>
      <pc:sldChg chg="addSp delSp modSp new mod">
        <pc:chgData name="Monique van Scherpenzeel" userId="c2cc4e2a-5857-4f9e-a5be-eac8c8d58ae9" providerId="ADAL" clId="{61A08B9A-E10C-4C17-9025-1CFD9D88F8F7}" dt="2025-11-06T11:24:53.756" v="2795"/>
        <pc:sldMkLst>
          <pc:docMk/>
          <pc:sldMk cId="2814990866" sldId="309"/>
        </pc:sldMkLst>
        <pc:spChg chg="mod">
          <ac:chgData name="Monique van Scherpenzeel" userId="c2cc4e2a-5857-4f9e-a5be-eac8c8d58ae9" providerId="ADAL" clId="{61A08B9A-E10C-4C17-9025-1CFD9D88F8F7}" dt="2025-11-06T10:11:03.793" v="692" actId="5793"/>
          <ac:spMkLst>
            <pc:docMk/>
            <pc:sldMk cId="2814990866" sldId="309"/>
            <ac:spMk id="2" creationId="{BAA274A8-2410-DA5E-231A-E4CB49DD4710}"/>
          </ac:spMkLst>
        </pc:spChg>
        <pc:spChg chg="mod">
          <ac:chgData name="Monique van Scherpenzeel" userId="c2cc4e2a-5857-4f9e-a5be-eac8c8d58ae9" providerId="ADAL" clId="{61A08B9A-E10C-4C17-9025-1CFD9D88F8F7}" dt="2025-11-06T10:18:12.117" v="884" actId="20577"/>
          <ac:spMkLst>
            <pc:docMk/>
            <pc:sldMk cId="2814990866" sldId="309"/>
            <ac:spMk id="3" creationId="{EEBE809E-39C7-F418-CB2D-033F4D23C3E4}"/>
          </ac:spMkLst>
        </pc:spChg>
        <pc:grpChg chg="add mod">
          <ac:chgData name="Monique van Scherpenzeel" userId="c2cc4e2a-5857-4f9e-a5be-eac8c8d58ae9" providerId="ADAL" clId="{61A08B9A-E10C-4C17-9025-1CFD9D88F8F7}" dt="2025-11-06T11:24:53.756" v="2795"/>
          <ac:grpSpMkLst>
            <pc:docMk/>
            <pc:sldMk cId="2814990866" sldId="309"/>
            <ac:grpSpMk id="8" creationId="{B1861232-2ED2-ED66-9E97-541477C63FE6}"/>
          </ac:grpSpMkLst>
        </pc:grpChg>
        <pc:picChg chg="add del mod">
          <ac:chgData name="Monique van Scherpenzeel" userId="c2cc4e2a-5857-4f9e-a5be-eac8c8d58ae9" providerId="ADAL" clId="{61A08B9A-E10C-4C17-9025-1CFD9D88F8F7}" dt="2025-11-06T11:24:53.024" v="2794" actId="478"/>
          <ac:picMkLst>
            <pc:docMk/>
            <pc:sldMk cId="2814990866" sldId="309"/>
            <ac:picMk id="5" creationId="{EE030C6C-72EC-5545-F45F-7B4AC70CF510}"/>
          </ac:picMkLst>
        </pc:picChg>
        <pc:picChg chg="add del mod">
          <ac:chgData name="Monique van Scherpenzeel" userId="c2cc4e2a-5857-4f9e-a5be-eac8c8d58ae9" providerId="ADAL" clId="{61A08B9A-E10C-4C17-9025-1CFD9D88F8F7}" dt="2025-11-06T11:24:52.396" v="2793" actId="478"/>
          <ac:picMkLst>
            <pc:docMk/>
            <pc:sldMk cId="2814990866" sldId="309"/>
            <ac:picMk id="6" creationId="{21B6B992-9147-E04F-8131-7AAB86D86C9F}"/>
          </ac:picMkLst>
        </pc:picChg>
        <pc:picChg chg="add del mod">
          <ac:chgData name="Monique van Scherpenzeel" userId="c2cc4e2a-5857-4f9e-a5be-eac8c8d58ae9" providerId="ADAL" clId="{61A08B9A-E10C-4C17-9025-1CFD9D88F8F7}" dt="2025-11-06T11:24:51.809" v="2792" actId="478"/>
          <ac:picMkLst>
            <pc:docMk/>
            <pc:sldMk cId="2814990866" sldId="309"/>
            <ac:picMk id="7" creationId="{DB1EC98A-9595-BAEF-033C-F87D40CA60D1}"/>
          </ac:picMkLst>
        </pc:picChg>
        <pc:picChg chg="mod">
          <ac:chgData name="Monique van Scherpenzeel" userId="c2cc4e2a-5857-4f9e-a5be-eac8c8d58ae9" providerId="ADAL" clId="{61A08B9A-E10C-4C17-9025-1CFD9D88F8F7}" dt="2025-11-06T11:24:53.756" v="2795"/>
          <ac:picMkLst>
            <pc:docMk/>
            <pc:sldMk cId="2814990866" sldId="309"/>
            <ac:picMk id="9" creationId="{F614C7C7-BF02-9A55-1699-1BC851BA0A6E}"/>
          </ac:picMkLst>
        </pc:picChg>
        <pc:picChg chg="mod">
          <ac:chgData name="Monique van Scherpenzeel" userId="c2cc4e2a-5857-4f9e-a5be-eac8c8d58ae9" providerId="ADAL" clId="{61A08B9A-E10C-4C17-9025-1CFD9D88F8F7}" dt="2025-11-06T11:24:53.756" v="2795"/>
          <ac:picMkLst>
            <pc:docMk/>
            <pc:sldMk cId="2814990866" sldId="309"/>
            <ac:picMk id="10" creationId="{72B714E5-D549-0F5D-D2FE-2A5CCCE7B086}"/>
          </ac:picMkLst>
        </pc:picChg>
        <pc:picChg chg="mod">
          <ac:chgData name="Monique van Scherpenzeel" userId="c2cc4e2a-5857-4f9e-a5be-eac8c8d58ae9" providerId="ADAL" clId="{61A08B9A-E10C-4C17-9025-1CFD9D88F8F7}" dt="2025-11-06T11:24:53.756" v="2795"/>
          <ac:picMkLst>
            <pc:docMk/>
            <pc:sldMk cId="2814990866" sldId="309"/>
            <ac:picMk id="11" creationId="{391B6C52-9B41-A684-215C-1C7F1F4D5CFF}"/>
          </ac:picMkLst>
        </pc:picChg>
      </pc:sldChg>
      <pc:sldChg chg="del mod modShow">
        <pc:chgData name="Monique van Scherpenzeel" userId="c2cc4e2a-5857-4f9e-a5be-eac8c8d58ae9" providerId="ADAL" clId="{61A08B9A-E10C-4C17-9025-1CFD9D88F8F7}" dt="2025-11-04T10:42:47.623" v="73" actId="47"/>
        <pc:sldMkLst>
          <pc:docMk/>
          <pc:sldMk cId="519840597" sldId="310"/>
        </pc:sldMkLst>
      </pc:sldChg>
      <pc:sldChg chg="add">
        <pc:chgData name="Monique van Scherpenzeel" userId="c2cc4e2a-5857-4f9e-a5be-eac8c8d58ae9" providerId="ADAL" clId="{61A08B9A-E10C-4C17-9025-1CFD9D88F8F7}" dt="2025-11-06T10:23:19.835" v="931" actId="2890"/>
        <pc:sldMkLst>
          <pc:docMk/>
          <pc:sldMk cId="2740897229" sldId="310"/>
        </pc:sldMkLst>
      </pc:sldChg>
      <pc:sldChg chg="new del">
        <pc:chgData name="Monique van Scherpenzeel" userId="c2cc4e2a-5857-4f9e-a5be-eac8c8d58ae9" providerId="ADAL" clId="{61A08B9A-E10C-4C17-9025-1CFD9D88F8F7}" dt="2025-11-06T10:15:29.723" v="790" actId="47"/>
        <pc:sldMkLst>
          <pc:docMk/>
          <pc:sldMk cId="3558429298" sldId="310"/>
        </pc:sldMkLst>
      </pc:sldChg>
      <pc:sldChg chg="addSp delSp modSp new del mod">
        <pc:chgData name="Monique van Scherpenzeel" userId="c2cc4e2a-5857-4f9e-a5be-eac8c8d58ae9" providerId="ADAL" clId="{61A08B9A-E10C-4C17-9025-1CFD9D88F8F7}" dt="2025-11-04T10:46:15.872" v="113" actId="47"/>
        <pc:sldMkLst>
          <pc:docMk/>
          <pc:sldMk cId="1833675114" sldId="311"/>
        </pc:sldMkLst>
      </pc:sldChg>
      <pc:sldChg chg="add">
        <pc:chgData name="Monique van Scherpenzeel" userId="c2cc4e2a-5857-4f9e-a5be-eac8c8d58ae9" providerId="ADAL" clId="{61A08B9A-E10C-4C17-9025-1CFD9D88F8F7}" dt="2025-11-06T10:24:40.936" v="985" actId="2890"/>
        <pc:sldMkLst>
          <pc:docMk/>
          <pc:sldMk cId="2778196511" sldId="311"/>
        </pc:sldMkLst>
      </pc:sldChg>
      <pc:sldChg chg="addSp delSp modSp new del mod">
        <pc:chgData name="Monique van Scherpenzeel" userId="c2cc4e2a-5857-4f9e-a5be-eac8c8d58ae9" providerId="ADAL" clId="{61A08B9A-E10C-4C17-9025-1CFD9D88F8F7}" dt="2025-11-06T09:38:31.512" v="242" actId="47"/>
        <pc:sldMkLst>
          <pc:docMk/>
          <pc:sldMk cId="2659720392" sldId="312"/>
        </pc:sldMkLst>
      </pc:sldChg>
      <pc:sldChg chg="modSp add mod ord">
        <pc:chgData name="Monique van Scherpenzeel" userId="c2cc4e2a-5857-4f9e-a5be-eac8c8d58ae9" providerId="ADAL" clId="{61A08B9A-E10C-4C17-9025-1CFD9D88F8F7}" dt="2025-11-06T11:18:18.978" v="2618" actId="20577"/>
        <pc:sldMkLst>
          <pc:docMk/>
          <pc:sldMk cId="2945124204" sldId="312"/>
        </pc:sldMkLst>
        <pc:spChg chg="mod">
          <ac:chgData name="Monique van Scherpenzeel" userId="c2cc4e2a-5857-4f9e-a5be-eac8c8d58ae9" providerId="ADAL" clId="{61A08B9A-E10C-4C17-9025-1CFD9D88F8F7}" dt="2025-11-06T11:18:18.978" v="2618" actId="20577"/>
          <ac:spMkLst>
            <pc:docMk/>
            <pc:sldMk cId="2945124204" sldId="312"/>
            <ac:spMk id="2" creationId="{F229A611-C893-C12F-D5EF-502A2CE2AB52}"/>
          </ac:spMkLst>
        </pc:spChg>
      </pc:sldChg>
      <pc:sldChg chg="addSp delSp modSp new del mod modClrScheme chgLayout">
        <pc:chgData name="Monique van Scherpenzeel" userId="c2cc4e2a-5857-4f9e-a5be-eac8c8d58ae9" providerId="ADAL" clId="{61A08B9A-E10C-4C17-9025-1CFD9D88F8F7}" dt="2025-11-04T10:44:16.603" v="92" actId="47"/>
        <pc:sldMkLst>
          <pc:docMk/>
          <pc:sldMk cId="1834588898" sldId="313"/>
        </pc:sldMkLst>
      </pc:sldChg>
      <pc:sldChg chg="addSp delSp modSp new mod modAnim">
        <pc:chgData name="Monique van Scherpenzeel" userId="c2cc4e2a-5857-4f9e-a5be-eac8c8d58ae9" providerId="ADAL" clId="{61A08B9A-E10C-4C17-9025-1CFD9D88F8F7}" dt="2025-11-06T11:24:32.323" v="2784" actId="20577"/>
        <pc:sldMkLst>
          <pc:docMk/>
          <pc:sldMk cId="3434761738" sldId="313"/>
        </pc:sldMkLst>
        <pc:spChg chg="mod">
          <ac:chgData name="Monique van Scherpenzeel" userId="c2cc4e2a-5857-4f9e-a5be-eac8c8d58ae9" providerId="ADAL" clId="{61A08B9A-E10C-4C17-9025-1CFD9D88F8F7}" dt="2025-11-06T10:36:02.329" v="1270" actId="20577"/>
          <ac:spMkLst>
            <pc:docMk/>
            <pc:sldMk cId="3434761738" sldId="313"/>
            <ac:spMk id="2" creationId="{C1E63F88-8268-526F-4017-69A573D6607E}"/>
          </ac:spMkLst>
        </pc:spChg>
        <pc:spChg chg="add del mod">
          <ac:chgData name="Monique van Scherpenzeel" userId="c2cc4e2a-5857-4f9e-a5be-eac8c8d58ae9" providerId="ADAL" clId="{61A08B9A-E10C-4C17-9025-1CFD9D88F8F7}" dt="2025-11-06T11:24:32.323" v="2784" actId="20577"/>
          <ac:spMkLst>
            <pc:docMk/>
            <pc:sldMk cId="3434761738" sldId="313"/>
            <ac:spMk id="3" creationId="{CA0D595F-7B95-CEDC-0DB0-6420DEE8AB11}"/>
          </ac:spMkLst>
        </pc:spChg>
        <pc:grpChg chg="add mod">
          <ac:chgData name="Monique van Scherpenzeel" userId="c2cc4e2a-5857-4f9e-a5be-eac8c8d58ae9" providerId="ADAL" clId="{61A08B9A-E10C-4C17-9025-1CFD9D88F8F7}" dt="2025-11-06T11:24:26.903" v="2783"/>
          <ac:grpSpMkLst>
            <pc:docMk/>
            <pc:sldMk cId="3434761738" sldId="313"/>
            <ac:grpSpMk id="12" creationId="{100B8DE4-8753-F56F-07FF-1466735D5A0E}"/>
          </ac:grpSpMkLst>
        </pc:grpChg>
        <pc:picChg chg="add mod">
          <ac:chgData name="Monique van Scherpenzeel" userId="c2cc4e2a-5857-4f9e-a5be-eac8c8d58ae9" providerId="ADAL" clId="{61A08B9A-E10C-4C17-9025-1CFD9D88F8F7}" dt="2025-11-06T10:28:42.936" v="1076"/>
          <ac:picMkLst>
            <pc:docMk/>
            <pc:sldMk cId="3434761738" sldId="313"/>
            <ac:picMk id="6" creationId="{EF31DE90-BE9B-4036-4B34-DF8843F5320A}"/>
          </ac:picMkLst>
        </pc:picChg>
        <pc:picChg chg="add mod">
          <ac:chgData name="Monique van Scherpenzeel" userId="c2cc4e2a-5857-4f9e-a5be-eac8c8d58ae9" providerId="ADAL" clId="{61A08B9A-E10C-4C17-9025-1CFD9D88F8F7}" dt="2025-11-06T10:40:13.204" v="1503" actId="1076"/>
          <ac:picMkLst>
            <pc:docMk/>
            <pc:sldMk cId="3434761738" sldId="313"/>
            <ac:picMk id="8" creationId="{E8EE296D-0CCB-AAFF-7E90-D81C5729C3F8}"/>
          </ac:picMkLst>
        </pc:picChg>
        <pc:picChg chg="add del mod">
          <ac:chgData name="Monique van Scherpenzeel" userId="c2cc4e2a-5857-4f9e-a5be-eac8c8d58ae9" providerId="ADAL" clId="{61A08B9A-E10C-4C17-9025-1CFD9D88F8F7}" dt="2025-11-06T11:24:25.323" v="2782" actId="478"/>
          <ac:picMkLst>
            <pc:docMk/>
            <pc:sldMk cId="3434761738" sldId="313"/>
            <ac:picMk id="9" creationId="{E066520E-1F49-D3FA-D643-19D76A8DF47B}"/>
          </ac:picMkLst>
        </pc:picChg>
        <pc:picChg chg="add del mod">
          <ac:chgData name="Monique van Scherpenzeel" userId="c2cc4e2a-5857-4f9e-a5be-eac8c8d58ae9" providerId="ADAL" clId="{61A08B9A-E10C-4C17-9025-1CFD9D88F8F7}" dt="2025-11-06T11:24:24.658" v="2781" actId="478"/>
          <ac:picMkLst>
            <pc:docMk/>
            <pc:sldMk cId="3434761738" sldId="313"/>
            <ac:picMk id="10" creationId="{CBCF0716-7E52-2B24-2F27-A0C36599353C}"/>
          </ac:picMkLst>
        </pc:picChg>
        <pc:picChg chg="add del mod">
          <ac:chgData name="Monique van Scherpenzeel" userId="c2cc4e2a-5857-4f9e-a5be-eac8c8d58ae9" providerId="ADAL" clId="{61A08B9A-E10C-4C17-9025-1CFD9D88F8F7}" dt="2025-11-06T11:24:24.010" v="2780" actId="478"/>
          <ac:picMkLst>
            <pc:docMk/>
            <pc:sldMk cId="3434761738" sldId="313"/>
            <ac:picMk id="11" creationId="{22F47A7B-0BC4-90F6-A131-BD7F362B160D}"/>
          </ac:picMkLst>
        </pc:picChg>
        <pc:picChg chg="mod">
          <ac:chgData name="Monique van Scherpenzeel" userId="c2cc4e2a-5857-4f9e-a5be-eac8c8d58ae9" providerId="ADAL" clId="{61A08B9A-E10C-4C17-9025-1CFD9D88F8F7}" dt="2025-11-06T11:24:26.903" v="2783"/>
          <ac:picMkLst>
            <pc:docMk/>
            <pc:sldMk cId="3434761738" sldId="313"/>
            <ac:picMk id="13" creationId="{597AAE4E-6FEE-E03F-1DC6-3082F6C56E62}"/>
          </ac:picMkLst>
        </pc:picChg>
        <pc:picChg chg="mod">
          <ac:chgData name="Monique van Scherpenzeel" userId="c2cc4e2a-5857-4f9e-a5be-eac8c8d58ae9" providerId="ADAL" clId="{61A08B9A-E10C-4C17-9025-1CFD9D88F8F7}" dt="2025-11-06T11:24:26.903" v="2783"/>
          <ac:picMkLst>
            <pc:docMk/>
            <pc:sldMk cId="3434761738" sldId="313"/>
            <ac:picMk id="14" creationId="{AA852056-9402-CA7F-9050-116ABD847E17}"/>
          </ac:picMkLst>
        </pc:picChg>
        <pc:picChg chg="mod">
          <ac:chgData name="Monique van Scherpenzeel" userId="c2cc4e2a-5857-4f9e-a5be-eac8c8d58ae9" providerId="ADAL" clId="{61A08B9A-E10C-4C17-9025-1CFD9D88F8F7}" dt="2025-11-06T11:24:26.903" v="2783"/>
          <ac:picMkLst>
            <pc:docMk/>
            <pc:sldMk cId="3434761738" sldId="313"/>
            <ac:picMk id="15" creationId="{B55B44C7-0469-0CEA-D550-35E2AED43EFA}"/>
          </ac:picMkLst>
        </pc:picChg>
        <pc:picChg chg="add mod">
          <ac:chgData name="Monique van Scherpenzeel" userId="c2cc4e2a-5857-4f9e-a5be-eac8c8d58ae9" providerId="ADAL" clId="{61A08B9A-E10C-4C17-9025-1CFD9D88F8F7}" dt="2025-11-06T10:53:47.231" v="1702" actId="1076"/>
          <ac:picMkLst>
            <pc:docMk/>
            <pc:sldMk cId="3434761738" sldId="313"/>
            <ac:picMk id="5122" creationId="{F0FE1321-B944-7C9B-9D61-BD6F3BC5511A}"/>
          </ac:picMkLst>
        </pc:picChg>
      </pc:sldChg>
      <pc:sldChg chg="new del">
        <pc:chgData name="Monique van Scherpenzeel" userId="c2cc4e2a-5857-4f9e-a5be-eac8c8d58ae9" providerId="ADAL" clId="{61A08B9A-E10C-4C17-9025-1CFD9D88F8F7}" dt="2025-11-06T10:40:56.241" v="1505" actId="47"/>
        <pc:sldMkLst>
          <pc:docMk/>
          <pc:sldMk cId="2691641717" sldId="314"/>
        </pc:sldMkLst>
      </pc:sldChg>
      <pc:sldChg chg="addSp delSp modSp new mod ord">
        <pc:chgData name="Monique van Scherpenzeel" userId="c2cc4e2a-5857-4f9e-a5be-eac8c8d58ae9" providerId="ADAL" clId="{61A08B9A-E10C-4C17-9025-1CFD9D88F8F7}" dt="2025-11-06T11:32:59.832" v="2914" actId="20577"/>
        <pc:sldMkLst>
          <pc:docMk/>
          <pc:sldMk cId="3130729034" sldId="314"/>
        </pc:sldMkLst>
        <pc:spChg chg="mod">
          <ac:chgData name="Monique van Scherpenzeel" userId="c2cc4e2a-5857-4f9e-a5be-eac8c8d58ae9" providerId="ADAL" clId="{61A08B9A-E10C-4C17-9025-1CFD9D88F8F7}" dt="2025-11-06T10:42:35.252" v="1568" actId="20577"/>
          <ac:spMkLst>
            <pc:docMk/>
            <pc:sldMk cId="3130729034" sldId="314"/>
            <ac:spMk id="2" creationId="{A8B94389-A7E3-EB9E-2B3D-E24D4DC76CBE}"/>
          </ac:spMkLst>
        </pc:spChg>
        <pc:spChg chg="mod">
          <ac:chgData name="Monique van Scherpenzeel" userId="c2cc4e2a-5857-4f9e-a5be-eac8c8d58ae9" providerId="ADAL" clId="{61A08B9A-E10C-4C17-9025-1CFD9D88F8F7}" dt="2025-11-06T11:32:59.832" v="2914" actId="20577"/>
          <ac:spMkLst>
            <pc:docMk/>
            <pc:sldMk cId="3130729034" sldId="314"/>
            <ac:spMk id="3" creationId="{56D89A4C-6CCF-2253-A0AB-095E28BFF9C5}"/>
          </ac:spMkLst>
        </pc:spChg>
        <pc:grpChg chg="add mod">
          <ac:chgData name="Monique van Scherpenzeel" userId="c2cc4e2a-5857-4f9e-a5be-eac8c8d58ae9" providerId="ADAL" clId="{61A08B9A-E10C-4C17-9025-1CFD9D88F8F7}" dt="2025-11-06T11:24:20.328" v="2779"/>
          <ac:grpSpMkLst>
            <pc:docMk/>
            <pc:sldMk cId="3130729034" sldId="314"/>
            <ac:grpSpMk id="8" creationId="{D1D4A99A-5128-2929-5642-E714C5BACC26}"/>
          </ac:grpSpMkLst>
        </pc:grpChg>
        <pc:picChg chg="add del mod">
          <ac:chgData name="Monique van Scherpenzeel" userId="c2cc4e2a-5857-4f9e-a5be-eac8c8d58ae9" providerId="ADAL" clId="{61A08B9A-E10C-4C17-9025-1CFD9D88F8F7}" dt="2025-11-06T11:24:19.551" v="2778" actId="478"/>
          <ac:picMkLst>
            <pc:docMk/>
            <pc:sldMk cId="3130729034" sldId="314"/>
            <ac:picMk id="5" creationId="{9A8D5486-389D-684D-AFE8-9ACB686A3231}"/>
          </ac:picMkLst>
        </pc:picChg>
        <pc:picChg chg="add del mod">
          <ac:chgData name="Monique van Scherpenzeel" userId="c2cc4e2a-5857-4f9e-a5be-eac8c8d58ae9" providerId="ADAL" clId="{61A08B9A-E10C-4C17-9025-1CFD9D88F8F7}" dt="2025-11-06T11:24:18.660" v="2777" actId="478"/>
          <ac:picMkLst>
            <pc:docMk/>
            <pc:sldMk cId="3130729034" sldId="314"/>
            <ac:picMk id="6" creationId="{78049576-4667-1718-3220-04566D242C3A}"/>
          </ac:picMkLst>
        </pc:picChg>
        <pc:picChg chg="add del mod">
          <ac:chgData name="Monique van Scherpenzeel" userId="c2cc4e2a-5857-4f9e-a5be-eac8c8d58ae9" providerId="ADAL" clId="{61A08B9A-E10C-4C17-9025-1CFD9D88F8F7}" dt="2025-11-06T11:24:17.993" v="2776" actId="478"/>
          <ac:picMkLst>
            <pc:docMk/>
            <pc:sldMk cId="3130729034" sldId="314"/>
            <ac:picMk id="7" creationId="{E58D8EC9-397E-5328-7D08-C26ABB699DA6}"/>
          </ac:picMkLst>
        </pc:picChg>
        <pc:picChg chg="mod">
          <ac:chgData name="Monique van Scherpenzeel" userId="c2cc4e2a-5857-4f9e-a5be-eac8c8d58ae9" providerId="ADAL" clId="{61A08B9A-E10C-4C17-9025-1CFD9D88F8F7}" dt="2025-11-06T11:24:20.328" v="2779"/>
          <ac:picMkLst>
            <pc:docMk/>
            <pc:sldMk cId="3130729034" sldId="314"/>
            <ac:picMk id="9" creationId="{E6E4F547-FDF2-7816-3CFE-2ECAA63DF6DE}"/>
          </ac:picMkLst>
        </pc:picChg>
        <pc:picChg chg="mod">
          <ac:chgData name="Monique van Scherpenzeel" userId="c2cc4e2a-5857-4f9e-a5be-eac8c8d58ae9" providerId="ADAL" clId="{61A08B9A-E10C-4C17-9025-1CFD9D88F8F7}" dt="2025-11-06T11:24:20.328" v="2779"/>
          <ac:picMkLst>
            <pc:docMk/>
            <pc:sldMk cId="3130729034" sldId="314"/>
            <ac:picMk id="10" creationId="{F93A1E9F-1638-D838-6819-7BBDA34E64AF}"/>
          </ac:picMkLst>
        </pc:picChg>
        <pc:picChg chg="mod">
          <ac:chgData name="Monique van Scherpenzeel" userId="c2cc4e2a-5857-4f9e-a5be-eac8c8d58ae9" providerId="ADAL" clId="{61A08B9A-E10C-4C17-9025-1CFD9D88F8F7}" dt="2025-11-06T11:24:20.328" v="2779"/>
          <ac:picMkLst>
            <pc:docMk/>
            <pc:sldMk cId="3130729034" sldId="314"/>
            <ac:picMk id="11" creationId="{38802350-5A01-B3B3-4257-9A5CD6D58428}"/>
          </ac:picMkLst>
        </pc:picChg>
      </pc:sldChg>
      <pc:sldChg chg="addSp delSp modSp new del mod">
        <pc:chgData name="Monique van Scherpenzeel" userId="c2cc4e2a-5857-4f9e-a5be-eac8c8d58ae9" providerId="ADAL" clId="{61A08B9A-E10C-4C17-9025-1CFD9D88F8F7}" dt="2025-11-06T09:38:30.772" v="241" actId="47"/>
        <pc:sldMkLst>
          <pc:docMk/>
          <pc:sldMk cId="3932982569" sldId="314"/>
        </pc:sldMkLst>
      </pc:sldChg>
      <pc:sldChg chg="modSp new del mod">
        <pc:chgData name="Monique van Scherpenzeel" userId="c2cc4e2a-5857-4f9e-a5be-eac8c8d58ae9" providerId="ADAL" clId="{61A08B9A-E10C-4C17-9025-1CFD9D88F8F7}" dt="2025-11-04T10:45:43.395" v="105" actId="47"/>
        <pc:sldMkLst>
          <pc:docMk/>
          <pc:sldMk cId="2173896057" sldId="315"/>
        </pc:sldMkLst>
      </pc:sldChg>
      <pc:sldChg chg="addSp delSp modSp new mod">
        <pc:chgData name="Monique van Scherpenzeel" userId="c2cc4e2a-5857-4f9e-a5be-eac8c8d58ae9" providerId="ADAL" clId="{61A08B9A-E10C-4C17-9025-1CFD9D88F8F7}" dt="2025-11-06T11:24:10.573" v="2775"/>
        <pc:sldMkLst>
          <pc:docMk/>
          <pc:sldMk cId="2910931043" sldId="315"/>
        </pc:sldMkLst>
        <pc:spChg chg="mod">
          <ac:chgData name="Monique van Scherpenzeel" userId="c2cc4e2a-5857-4f9e-a5be-eac8c8d58ae9" providerId="ADAL" clId="{61A08B9A-E10C-4C17-9025-1CFD9D88F8F7}" dt="2025-11-06T11:15:50.005" v="2577" actId="6549"/>
          <ac:spMkLst>
            <pc:docMk/>
            <pc:sldMk cId="2910931043" sldId="315"/>
            <ac:spMk id="2" creationId="{6CF30D3C-6E69-85B6-0A18-2268B3D864FE}"/>
          </ac:spMkLst>
        </pc:spChg>
        <pc:spChg chg="del">
          <ac:chgData name="Monique van Scherpenzeel" userId="c2cc4e2a-5857-4f9e-a5be-eac8c8d58ae9" providerId="ADAL" clId="{61A08B9A-E10C-4C17-9025-1CFD9D88F8F7}" dt="2025-11-06T10:54:50.878" v="1752" actId="22"/>
          <ac:spMkLst>
            <pc:docMk/>
            <pc:sldMk cId="2910931043" sldId="315"/>
            <ac:spMk id="3" creationId="{B962CDBA-D3F7-563D-926E-1731D011E4C3}"/>
          </ac:spMkLst>
        </pc:spChg>
        <pc:spChg chg="add mod">
          <ac:chgData name="Monique van Scherpenzeel" userId="c2cc4e2a-5857-4f9e-a5be-eac8c8d58ae9" providerId="ADAL" clId="{61A08B9A-E10C-4C17-9025-1CFD9D88F8F7}" dt="2025-11-06T10:56:01.039" v="1766" actId="1076"/>
          <ac:spMkLst>
            <pc:docMk/>
            <pc:sldMk cId="2910931043" sldId="315"/>
            <ac:spMk id="7" creationId="{3E399ED2-55CB-A945-B327-443F1D29B3D3}"/>
          </ac:spMkLst>
        </pc:spChg>
        <pc:grpChg chg="add mod">
          <ac:chgData name="Monique van Scherpenzeel" userId="c2cc4e2a-5857-4f9e-a5be-eac8c8d58ae9" providerId="ADAL" clId="{61A08B9A-E10C-4C17-9025-1CFD9D88F8F7}" dt="2025-11-06T11:24:10.573" v="2775"/>
          <ac:grpSpMkLst>
            <pc:docMk/>
            <pc:sldMk cId="2910931043" sldId="315"/>
            <ac:grpSpMk id="11" creationId="{B598DFC9-BC30-7F64-A2E8-B08B87BB814B}"/>
          </ac:grpSpMkLst>
        </pc:grpChg>
        <pc:picChg chg="add mod ord">
          <ac:chgData name="Monique van Scherpenzeel" userId="c2cc4e2a-5857-4f9e-a5be-eac8c8d58ae9" providerId="ADAL" clId="{61A08B9A-E10C-4C17-9025-1CFD9D88F8F7}" dt="2025-11-06T10:55:31.881" v="1757" actId="1076"/>
          <ac:picMkLst>
            <pc:docMk/>
            <pc:sldMk cId="2910931043" sldId="315"/>
            <ac:picMk id="6" creationId="{34BF0640-D2F9-AE6B-18C8-1EFCB0A09E67}"/>
          </ac:picMkLst>
        </pc:picChg>
        <pc:picChg chg="add del mod">
          <ac:chgData name="Monique van Scherpenzeel" userId="c2cc4e2a-5857-4f9e-a5be-eac8c8d58ae9" providerId="ADAL" clId="{61A08B9A-E10C-4C17-9025-1CFD9D88F8F7}" dt="2025-11-06T11:24:09.727" v="2774" actId="478"/>
          <ac:picMkLst>
            <pc:docMk/>
            <pc:sldMk cId="2910931043" sldId="315"/>
            <ac:picMk id="8" creationId="{71B679A3-2A7D-A057-2302-0DFFDCCC5C66}"/>
          </ac:picMkLst>
        </pc:picChg>
        <pc:picChg chg="add del mod">
          <ac:chgData name="Monique van Scherpenzeel" userId="c2cc4e2a-5857-4f9e-a5be-eac8c8d58ae9" providerId="ADAL" clId="{61A08B9A-E10C-4C17-9025-1CFD9D88F8F7}" dt="2025-11-06T11:24:09.025" v="2773" actId="478"/>
          <ac:picMkLst>
            <pc:docMk/>
            <pc:sldMk cId="2910931043" sldId="315"/>
            <ac:picMk id="9" creationId="{7F465E44-83D8-14C4-F92D-FC1AC474BE5C}"/>
          </ac:picMkLst>
        </pc:picChg>
        <pc:picChg chg="add del mod">
          <ac:chgData name="Monique van Scherpenzeel" userId="c2cc4e2a-5857-4f9e-a5be-eac8c8d58ae9" providerId="ADAL" clId="{61A08B9A-E10C-4C17-9025-1CFD9D88F8F7}" dt="2025-11-06T11:24:08.356" v="2772" actId="478"/>
          <ac:picMkLst>
            <pc:docMk/>
            <pc:sldMk cId="2910931043" sldId="315"/>
            <ac:picMk id="10" creationId="{A013BCFE-AF7E-982B-3AD7-A45B4E4C8388}"/>
          </ac:picMkLst>
        </pc:picChg>
        <pc:picChg chg="mod">
          <ac:chgData name="Monique van Scherpenzeel" userId="c2cc4e2a-5857-4f9e-a5be-eac8c8d58ae9" providerId="ADAL" clId="{61A08B9A-E10C-4C17-9025-1CFD9D88F8F7}" dt="2025-11-06T11:24:10.573" v="2775"/>
          <ac:picMkLst>
            <pc:docMk/>
            <pc:sldMk cId="2910931043" sldId="315"/>
            <ac:picMk id="12" creationId="{7222A445-62A6-452F-47EF-A690DFAEA92C}"/>
          </ac:picMkLst>
        </pc:picChg>
        <pc:picChg chg="mod">
          <ac:chgData name="Monique van Scherpenzeel" userId="c2cc4e2a-5857-4f9e-a5be-eac8c8d58ae9" providerId="ADAL" clId="{61A08B9A-E10C-4C17-9025-1CFD9D88F8F7}" dt="2025-11-06T11:24:10.573" v="2775"/>
          <ac:picMkLst>
            <pc:docMk/>
            <pc:sldMk cId="2910931043" sldId="315"/>
            <ac:picMk id="13" creationId="{87D739A7-9161-B18D-DDF8-AF507D029FD5}"/>
          </ac:picMkLst>
        </pc:picChg>
        <pc:picChg chg="mod">
          <ac:chgData name="Monique van Scherpenzeel" userId="c2cc4e2a-5857-4f9e-a5be-eac8c8d58ae9" providerId="ADAL" clId="{61A08B9A-E10C-4C17-9025-1CFD9D88F8F7}" dt="2025-11-06T11:24:10.573" v="2775"/>
          <ac:picMkLst>
            <pc:docMk/>
            <pc:sldMk cId="2910931043" sldId="315"/>
            <ac:picMk id="14" creationId="{365783CD-7765-7097-718D-F4E6D5E50FB0}"/>
          </ac:picMkLst>
        </pc:picChg>
      </pc:sldChg>
      <pc:sldChg chg="addSp delSp modSp new del mod">
        <pc:chgData name="Monique van Scherpenzeel" userId="c2cc4e2a-5857-4f9e-a5be-eac8c8d58ae9" providerId="ADAL" clId="{61A08B9A-E10C-4C17-9025-1CFD9D88F8F7}" dt="2025-11-06T09:38:32.447" v="244" actId="47"/>
        <pc:sldMkLst>
          <pc:docMk/>
          <pc:sldMk cId="3227610215" sldId="315"/>
        </pc:sldMkLst>
      </pc:sldChg>
      <pc:sldChg chg="addSp delSp modSp new mod modClrScheme chgLayout">
        <pc:chgData name="Monique van Scherpenzeel" userId="c2cc4e2a-5857-4f9e-a5be-eac8c8d58ae9" providerId="ADAL" clId="{61A08B9A-E10C-4C17-9025-1CFD9D88F8F7}" dt="2025-11-06T11:15:54.244" v="2578" actId="6549"/>
        <pc:sldMkLst>
          <pc:docMk/>
          <pc:sldMk cId="1083519323" sldId="316"/>
        </pc:sldMkLst>
        <pc:spChg chg="mod">
          <ac:chgData name="Monique van Scherpenzeel" userId="c2cc4e2a-5857-4f9e-a5be-eac8c8d58ae9" providerId="ADAL" clId="{61A08B9A-E10C-4C17-9025-1CFD9D88F8F7}" dt="2025-11-06T11:15:54.244" v="2578" actId="6549"/>
          <ac:spMkLst>
            <pc:docMk/>
            <pc:sldMk cId="1083519323" sldId="316"/>
            <ac:spMk id="2" creationId="{E2BBF029-5A70-6965-F87D-E532E0DBBD24}"/>
          </ac:spMkLst>
        </pc:spChg>
        <pc:spChg chg="add del">
          <ac:chgData name="Monique van Scherpenzeel" userId="c2cc4e2a-5857-4f9e-a5be-eac8c8d58ae9" providerId="ADAL" clId="{61A08B9A-E10C-4C17-9025-1CFD9D88F8F7}" dt="2025-11-06T11:15:31.869" v="2574" actId="26606"/>
          <ac:spMkLst>
            <pc:docMk/>
            <pc:sldMk cId="1083519323" sldId="316"/>
            <ac:spMk id="3" creationId="{D843C90D-F4A3-6F40-49A8-862E9305BED1}"/>
          </ac:spMkLst>
        </pc:spChg>
        <pc:spChg chg="mod ord">
          <ac:chgData name="Monique van Scherpenzeel" userId="c2cc4e2a-5857-4f9e-a5be-eac8c8d58ae9" providerId="ADAL" clId="{61A08B9A-E10C-4C17-9025-1CFD9D88F8F7}" dt="2025-11-06T11:15:31.869" v="2574" actId="26606"/>
          <ac:spMkLst>
            <pc:docMk/>
            <pc:sldMk cId="1083519323" sldId="316"/>
            <ac:spMk id="4" creationId="{9F4D499D-C8DD-7190-D454-13B9A572EDD6}"/>
          </ac:spMkLst>
        </pc:spChg>
        <pc:spChg chg="add del">
          <ac:chgData name="Monique van Scherpenzeel" userId="c2cc4e2a-5857-4f9e-a5be-eac8c8d58ae9" providerId="ADAL" clId="{61A08B9A-E10C-4C17-9025-1CFD9D88F8F7}" dt="2025-11-06T11:15:07.567" v="2571" actId="22"/>
          <ac:spMkLst>
            <pc:docMk/>
            <pc:sldMk cId="1083519323" sldId="316"/>
            <ac:spMk id="6" creationId="{8FFE1597-5EE3-91A5-0CFA-514F836A7CE5}"/>
          </ac:spMkLst>
        </pc:spChg>
        <pc:picChg chg="add mod">
          <ac:chgData name="Monique van Scherpenzeel" userId="c2cc4e2a-5857-4f9e-a5be-eac8c8d58ae9" providerId="ADAL" clId="{61A08B9A-E10C-4C17-9025-1CFD9D88F8F7}" dt="2025-11-06T11:15:38.872" v="2576" actId="1076"/>
          <ac:picMkLst>
            <pc:docMk/>
            <pc:sldMk cId="1083519323" sldId="316"/>
            <ac:picMk id="6146" creationId="{D87317D3-95BB-7B0D-3C6F-879CECC46ABC}"/>
          </ac:picMkLst>
        </pc:picChg>
      </pc:sldChg>
      <pc:sldChg chg="addSp delSp modSp new del mod">
        <pc:chgData name="Monique van Scherpenzeel" userId="c2cc4e2a-5857-4f9e-a5be-eac8c8d58ae9" providerId="ADAL" clId="{61A08B9A-E10C-4C17-9025-1CFD9D88F8F7}" dt="2025-11-06T09:38:33.027" v="245" actId="47"/>
        <pc:sldMkLst>
          <pc:docMk/>
          <pc:sldMk cId="1666578650" sldId="316"/>
        </pc:sldMkLst>
      </pc:sldChg>
      <pc:sldChg chg="addSp delSp modSp new del mod ord">
        <pc:chgData name="Monique van Scherpenzeel" userId="c2cc4e2a-5857-4f9e-a5be-eac8c8d58ae9" providerId="ADAL" clId="{61A08B9A-E10C-4C17-9025-1CFD9D88F8F7}" dt="2025-11-06T09:38:32.029" v="243" actId="47"/>
        <pc:sldMkLst>
          <pc:docMk/>
          <pc:sldMk cId="915679357" sldId="317"/>
        </pc:sldMkLst>
      </pc:sldChg>
    </pc:docChg>
  </pc:docChgLst>
  <pc:docChgLst>
    <pc:chgData name="Monique van Scherpenzeel" userId="c2cc4e2a-5857-4f9e-a5be-eac8c8d58ae9" providerId="ADAL" clId="{66F4EFDA-DA61-458D-A43B-DEC1DB10327A}"/>
    <pc:docChg chg="custSel addSld delSld modSld">
      <pc:chgData name="Monique van Scherpenzeel" userId="c2cc4e2a-5857-4f9e-a5be-eac8c8d58ae9" providerId="ADAL" clId="{66F4EFDA-DA61-458D-A43B-DEC1DB10327A}" dt="2025-09-19T09:19:37.787" v="350" actId="20577"/>
      <pc:docMkLst>
        <pc:docMk/>
      </pc:docMkLst>
      <pc:sldChg chg="modSp mod">
        <pc:chgData name="Monique van Scherpenzeel" userId="c2cc4e2a-5857-4f9e-a5be-eac8c8d58ae9" providerId="ADAL" clId="{66F4EFDA-DA61-458D-A43B-DEC1DB10327A}" dt="2025-09-19T08:53:11.351" v="0" actId="6549"/>
        <pc:sldMkLst>
          <pc:docMk/>
          <pc:sldMk cId="1730279639" sldId="256"/>
        </pc:sldMkLst>
      </pc:sldChg>
      <pc:sldChg chg="modSp mod">
        <pc:chgData name="Monique van Scherpenzeel" userId="c2cc4e2a-5857-4f9e-a5be-eac8c8d58ae9" providerId="ADAL" clId="{66F4EFDA-DA61-458D-A43B-DEC1DB10327A}" dt="2025-09-19T09:03:40.599" v="202" actId="20577"/>
        <pc:sldMkLst>
          <pc:docMk/>
          <pc:sldMk cId="296595752" sldId="287"/>
        </pc:sldMkLst>
      </pc:sldChg>
      <pc:sldChg chg="modSp mod">
        <pc:chgData name="Monique van Scherpenzeel" userId="c2cc4e2a-5857-4f9e-a5be-eac8c8d58ae9" providerId="ADAL" clId="{66F4EFDA-DA61-458D-A43B-DEC1DB10327A}" dt="2025-09-19T09:03:53.944" v="217" actId="20577"/>
        <pc:sldMkLst>
          <pc:docMk/>
          <pc:sldMk cId="2712446780" sldId="288"/>
        </pc:sldMkLst>
      </pc:sldChg>
      <pc:sldChg chg="modSp mod">
        <pc:chgData name="Monique van Scherpenzeel" userId="c2cc4e2a-5857-4f9e-a5be-eac8c8d58ae9" providerId="ADAL" clId="{66F4EFDA-DA61-458D-A43B-DEC1DB10327A}" dt="2025-09-19T09:04:07.607" v="237" actId="20577"/>
        <pc:sldMkLst>
          <pc:docMk/>
          <pc:sldMk cId="4248257250" sldId="289"/>
        </pc:sldMkLst>
      </pc:sldChg>
      <pc:sldChg chg="modSp mod">
        <pc:chgData name="Monique van Scherpenzeel" userId="c2cc4e2a-5857-4f9e-a5be-eac8c8d58ae9" providerId="ADAL" clId="{66F4EFDA-DA61-458D-A43B-DEC1DB10327A}" dt="2025-09-19T08:53:17.955" v="2" actId="20577"/>
        <pc:sldMkLst>
          <pc:docMk/>
          <pc:sldMk cId="892145273" sldId="290"/>
        </pc:sldMkLst>
      </pc:sldChg>
      <pc:sldChg chg="modSp mod">
        <pc:chgData name="Monique van Scherpenzeel" userId="c2cc4e2a-5857-4f9e-a5be-eac8c8d58ae9" providerId="ADAL" clId="{66F4EFDA-DA61-458D-A43B-DEC1DB10327A}" dt="2025-09-19T09:04:18.636" v="251" actId="20577"/>
        <pc:sldMkLst>
          <pc:docMk/>
          <pc:sldMk cId="3320952560" sldId="291"/>
        </pc:sldMkLst>
      </pc:sldChg>
      <pc:sldChg chg="modSp mod">
        <pc:chgData name="Monique van Scherpenzeel" userId="c2cc4e2a-5857-4f9e-a5be-eac8c8d58ae9" providerId="ADAL" clId="{66F4EFDA-DA61-458D-A43B-DEC1DB10327A}" dt="2025-09-19T09:04:36.067" v="268" actId="20577"/>
        <pc:sldMkLst>
          <pc:docMk/>
          <pc:sldMk cId="4240403898" sldId="292"/>
        </pc:sldMkLst>
      </pc:sldChg>
      <pc:sldChg chg="modSp mod">
        <pc:chgData name="Monique van Scherpenzeel" userId="c2cc4e2a-5857-4f9e-a5be-eac8c8d58ae9" providerId="ADAL" clId="{66F4EFDA-DA61-458D-A43B-DEC1DB10327A}" dt="2025-09-19T09:18:57.918" v="290" actId="20577"/>
        <pc:sldMkLst>
          <pc:docMk/>
          <pc:sldMk cId="3320457205" sldId="293"/>
        </pc:sldMkLst>
      </pc:sldChg>
      <pc:sldChg chg="modSp mod">
        <pc:chgData name="Monique van Scherpenzeel" userId="c2cc4e2a-5857-4f9e-a5be-eac8c8d58ae9" providerId="ADAL" clId="{66F4EFDA-DA61-458D-A43B-DEC1DB10327A}" dt="2025-09-19T08:54:52.194" v="50" actId="20577"/>
        <pc:sldMkLst>
          <pc:docMk/>
          <pc:sldMk cId="3261510494" sldId="295"/>
        </pc:sldMkLst>
      </pc:sldChg>
      <pc:sldChg chg="delSp modSp mod">
        <pc:chgData name="Monique van Scherpenzeel" userId="c2cc4e2a-5857-4f9e-a5be-eac8c8d58ae9" providerId="ADAL" clId="{66F4EFDA-DA61-458D-A43B-DEC1DB10327A}" dt="2025-09-19T09:01:44.979" v="174" actId="255"/>
        <pc:sldMkLst>
          <pc:docMk/>
          <pc:sldMk cId="1389673490" sldId="296"/>
        </pc:sldMkLst>
      </pc:sldChg>
      <pc:sldChg chg="delSp modSp new mod">
        <pc:chgData name="Monique van Scherpenzeel" userId="c2cc4e2a-5857-4f9e-a5be-eac8c8d58ae9" providerId="ADAL" clId="{66F4EFDA-DA61-458D-A43B-DEC1DB10327A}" dt="2025-09-19T09:00:46.907" v="138" actId="5793"/>
        <pc:sldMkLst>
          <pc:docMk/>
          <pc:sldMk cId="434597915" sldId="297"/>
        </pc:sldMkLst>
      </pc:sldChg>
      <pc:sldChg chg="modSp add mod">
        <pc:chgData name="Monique van Scherpenzeel" userId="c2cc4e2a-5857-4f9e-a5be-eac8c8d58ae9" providerId="ADAL" clId="{66F4EFDA-DA61-458D-A43B-DEC1DB10327A}" dt="2025-09-19T09:03:24.699" v="189" actId="20577"/>
        <pc:sldMkLst>
          <pc:docMk/>
          <pc:sldMk cId="364302079" sldId="298"/>
        </pc:sldMkLst>
      </pc:sldChg>
      <pc:sldChg chg="new del">
        <pc:chgData name="Monique van Scherpenzeel" userId="c2cc4e2a-5857-4f9e-a5be-eac8c8d58ae9" providerId="ADAL" clId="{66F4EFDA-DA61-458D-A43B-DEC1DB10327A}" dt="2025-09-19T09:19:09.304" v="292" actId="47"/>
        <pc:sldMkLst>
          <pc:docMk/>
          <pc:sldMk cId="310683205" sldId="299"/>
        </pc:sldMkLst>
      </pc:sldChg>
      <pc:sldChg chg="modSp new mod">
        <pc:chgData name="Monique van Scherpenzeel" userId="c2cc4e2a-5857-4f9e-a5be-eac8c8d58ae9" providerId="ADAL" clId="{66F4EFDA-DA61-458D-A43B-DEC1DB10327A}" dt="2025-09-19T09:19:37.787" v="350" actId="20577"/>
        <pc:sldMkLst>
          <pc:docMk/>
          <pc:sldMk cId="3493563544" sldId="2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18F34-FF42-48BF-9BA2-BA6077EDB91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6B221-7F60-4AF8-81B6-9F6B7DB0160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nl-NL"/>
            <a:t>Termennetwerk &gt; geo</a:t>
          </a:r>
          <a:endParaRPr lang="en-US"/>
        </a:p>
      </dgm:t>
    </dgm:pt>
    <dgm:pt modelId="{DA28107C-C8D3-46F2-BFFA-C467296C1043}" type="parTrans" cxnId="{12CF0A27-6230-48AD-83E9-2BB9B9F38895}">
      <dgm:prSet/>
      <dgm:spPr/>
      <dgm:t>
        <a:bodyPr/>
        <a:lstStyle/>
        <a:p>
          <a:endParaRPr lang="en-US"/>
        </a:p>
      </dgm:t>
    </dgm:pt>
    <dgm:pt modelId="{D9F45246-1240-4D5A-A222-2AFBCF70DEFD}" type="sibTrans" cxnId="{12CF0A27-6230-48AD-83E9-2BB9B9F38895}">
      <dgm:prSet/>
      <dgm:spPr/>
      <dgm:t>
        <a:bodyPr/>
        <a:lstStyle/>
        <a:p>
          <a:endParaRPr lang="en-US"/>
        </a:p>
      </dgm:t>
    </dgm:pt>
    <dgm:pt modelId="{33031AEB-38AB-45B0-8B0B-C4DFC56F2380}">
      <dgm:prSet/>
      <dgm:spPr/>
      <dgm:t>
        <a:bodyPr/>
        <a:lstStyle/>
        <a:p>
          <a:r>
            <a:rPr lang="nl-NL"/>
            <a:t>Gemeentegeschiedenis</a:t>
          </a:r>
          <a:endParaRPr lang="en-US"/>
        </a:p>
      </dgm:t>
    </dgm:pt>
    <dgm:pt modelId="{08C14712-985E-4A20-B71B-CFD6AEE02688}" type="parTrans" cxnId="{A467EA1C-1C77-4F68-9C46-BB61426EF3DA}">
      <dgm:prSet/>
      <dgm:spPr/>
      <dgm:t>
        <a:bodyPr/>
        <a:lstStyle/>
        <a:p>
          <a:endParaRPr lang="en-US"/>
        </a:p>
      </dgm:t>
    </dgm:pt>
    <dgm:pt modelId="{45FE091B-0008-4603-A354-0F47848DB7FC}" type="sibTrans" cxnId="{A467EA1C-1C77-4F68-9C46-BB61426EF3DA}">
      <dgm:prSet/>
      <dgm:spPr/>
      <dgm:t>
        <a:bodyPr/>
        <a:lstStyle/>
        <a:p>
          <a:endParaRPr lang="en-US"/>
        </a:p>
      </dgm:t>
    </dgm:pt>
    <dgm:pt modelId="{88798EE7-12E9-4616-B8C1-3AD7372BEB0F}">
      <dgm:prSet/>
      <dgm:spPr/>
      <dgm:t>
        <a:bodyPr/>
        <a:lstStyle/>
        <a:p>
          <a:r>
            <a:rPr lang="nl-NL"/>
            <a:t>Departementen</a:t>
          </a:r>
          <a:endParaRPr lang="en-US"/>
        </a:p>
      </dgm:t>
    </dgm:pt>
    <dgm:pt modelId="{3310F4C6-57DE-41A8-A0BC-DB360701E05D}" type="parTrans" cxnId="{807F4B32-E7AA-4A37-9E67-9098EA272EC9}">
      <dgm:prSet/>
      <dgm:spPr/>
      <dgm:t>
        <a:bodyPr/>
        <a:lstStyle/>
        <a:p>
          <a:endParaRPr lang="en-US"/>
        </a:p>
      </dgm:t>
    </dgm:pt>
    <dgm:pt modelId="{1208F50D-BB28-4364-8F17-3D1F16A76B36}" type="sibTrans" cxnId="{807F4B32-E7AA-4A37-9E67-9098EA272EC9}">
      <dgm:prSet/>
      <dgm:spPr/>
      <dgm:t>
        <a:bodyPr/>
        <a:lstStyle/>
        <a:p>
          <a:endParaRPr lang="en-US"/>
        </a:p>
      </dgm:t>
    </dgm:pt>
    <dgm:pt modelId="{FBB61574-630A-4FCE-A646-CAC38096FB6C}">
      <dgm:prSet/>
      <dgm:spPr/>
      <dgm:t>
        <a:bodyPr/>
        <a:lstStyle/>
        <a:p>
          <a:r>
            <a:rPr lang="nl-NL"/>
            <a:t>Verdwenen dorpen</a:t>
          </a:r>
          <a:endParaRPr lang="en-US"/>
        </a:p>
      </dgm:t>
    </dgm:pt>
    <dgm:pt modelId="{36C71579-0BD4-4D36-B156-E68C043720EC}" type="parTrans" cxnId="{39743D97-0CA3-4899-90D7-DDF468C56148}">
      <dgm:prSet/>
      <dgm:spPr/>
      <dgm:t>
        <a:bodyPr/>
        <a:lstStyle/>
        <a:p>
          <a:endParaRPr lang="en-US"/>
        </a:p>
      </dgm:t>
    </dgm:pt>
    <dgm:pt modelId="{92AD97CC-2E13-4DA9-B3F5-5F605B8597BB}" type="sibTrans" cxnId="{39743D97-0CA3-4899-90D7-DDF468C56148}">
      <dgm:prSet/>
      <dgm:spPr/>
      <dgm:t>
        <a:bodyPr/>
        <a:lstStyle/>
        <a:p>
          <a:endParaRPr lang="en-US"/>
        </a:p>
      </dgm:t>
    </dgm:pt>
    <dgm:pt modelId="{EAAA1F21-E201-4095-83FB-A93D12332C6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nl-NL"/>
            <a:t>Geo &gt; Termennetwerk</a:t>
          </a:r>
          <a:endParaRPr lang="en-US"/>
        </a:p>
      </dgm:t>
    </dgm:pt>
    <dgm:pt modelId="{E5992BC6-801A-43DE-AC1B-6CDB8C91477C}" type="parTrans" cxnId="{70B9A05C-0E68-42F0-921E-541E4493A7CB}">
      <dgm:prSet/>
      <dgm:spPr/>
      <dgm:t>
        <a:bodyPr/>
        <a:lstStyle/>
        <a:p>
          <a:endParaRPr lang="en-US"/>
        </a:p>
      </dgm:t>
    </dgm:pt>
    <dgm:pt modelId="{19420979-D0FC-433D-9086-3B0D056B2618}" type="sibTrans" cxnId="{70B9A05C-0E68-42F0-921E-541E4493A7CB}">
      <dgm:prSet/>
      <dgm:spPr/>
      <dgm:t>
        <a:bodyPr/>
        <a:lstStyle/>
        <a:p>
          <a:endParaRPr lang="en-US"/>
        </a:p>
      </dgm:t>
    </dgm:pt>
    <dgm:pt modelId="{B9D79BF4-E426-4360-8CBB-435F9393C20B}">
      <dgm:prSet/>
      <dgm:spPr/>
      <dgm:t>
        <a:bodyPr/>
        <a:lstStyle/>
        <a:p>
          <a:r>
            <a:rPr lang="nl-NL"/>
            <a:t>Gemeentegeschiedenis</a:t>
          </a:r>
          <a:endParaRPr lang="en-US"/>
        </a:p>
      </dgm:t>
    </dgm:pt>
    <dgm:pt modelId="{2F4425E2-CE0F-4ED2-8358-5F640E505713}" type="parTrans" cxnId="{0605A347-B7C0-4D19-85EE-85B26356E6CF}">
      <dgm:prSet/>
      <dgm:spPr/>
      <dgm:t>
        <a:bodyPr/>
        <a:lstStyle/>
        <a:p>
          <a:endParaRPr lang="en-US"/>
        </a:p>
      </dgm:t>
    </dgm:pt>
    <dgm:pt modelId="{A84B1B47-305D-424F-A9E6-C9920745FD25}" type="sibTrans" cxnId="{0605A347-B7C0-4D19-85EE-85B26356E6CF}">
      <dgm:prSet/>
      <dgm:spPr/>
      <dgm:t>
        <a:bodyPr/>
        <a:lstStyle/>
        <a:p>
          <a:endParaRPr lang="en-US"/>
        </a:p>
      </dgm:t>
    </dgm:pt>
    <dgm:pt modelId="{59C418DB-486D-41F5-94BE-B4E13A207125}" type="pres">
      <dgm:prSet presAssocID="{9BE18F34-FF42-48BF-9BA2-BA6077EDB919}" presName="linear" presStyleCnt="0">
        <dgm:presLayoutVars>
          <dgm:dir/>
          <dgm:animLvl val="lvl"/>
          <dgm:resizeHandles val="exact"/>
        </dgm:presLayoutVars>
      </dgm:prSet>
      <dgm:spPr/>
    </dgm:pt>
    <dgm:pt modelId="{62892F46-25F3-4B11-BABE-00A1FE2A5C59}" type="pres">
      <dgm:prSet presAssocID="{8B26B221-7F60-4AF8-81B6-9F6B7DB0160E}" presName="parentLin" presStyleCnt="0"/>
      <dgm:spPr/>
    </dgm:pt>
    <dgm:pt modelId="{C3BA9F1B-63A1-4BBD-9438-EB66B15E0DDA}" type="pres">
      <dgm:prSet presAssocID="{8B26B221-7F60-4AF8-81B6-9F6B7DB0160E}" presName="parentLeftMargin" presStyleLbl="node1" presStyleIdx="0" presStyleCnt="2"/>
      <dgm:spPr/>
    </dgm:pt>
    <dgm:pt modelId="{900969D2-6B39-4B37-8475-1BC0752CE544}" type="pres">
      <dgm:prSet presAssocID="{8B26B221-7F60-4AF8-81B6-9F6B7DB016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B6D0A2-B9C3-4921-8AB7-6DF2463731B3}" type="pres">
      <dgm:prSet presAssocID="{8B26B221-7F60-4AF8-81B6-9F6B7DB0160E}" presName="negativeSpace" presStyleCnt="0"/>
      <dgm:spPr/>
    </dgm:pt>
    <dgm:pt modelId="{54A4E790-EFF3-403D-A248-694776D27F0D}" type="pres">
      <dgm:prSet presAssocID="{8B26B221-7F60-4AF8-81B6-9F6B7DB0160E}" presName="childText" presStyleLbl="conFgAcc1" presStyleIdx="0" presStyleCnt="2">
        <dgm:presLayoutVars>
          <dgm:bulletEnabled val="1"/>
        </dgm:presLayoutVars>
      </dgm:prSet>
      <dgm:spPr/>
    </dgm:pt>
    <dgm:pt modelId="{DC2D8BF8-71BE-479E-9389-E5E722714D19}" type="pres">
      <dgm:prSet presAssocID="{D9F45246-1240-4D5A-A222-2AFBCF70DEFD}" presName="spaceBetweenRectangles" presStyleCnt="0"/>
      <dgm:spPr/>
    </dgm:pt>
    <dgm:pt modelId="{7222362B-4310-4283-AA47-7AD6A704A6AD}" type="pres">
      <dgm:prSet presAssocID="{EAAA1F21-E201-4095-83FB-A93D12332C64}" presName="parentLin" presStyleCnt="0"/>
      <dgm:spPr/>
    </dgm:pt>
    <dgm:pt modelId="{98D3F3FA-9933-4E60-B27A-C44C2504AE2E}" type="pres">
      <dgm:prSet presAssocID="{EAAA1F21-E201-4095-83FB-A93D12332C64}" presName="parentLeftMargin" presStyleLbl="node1" presStyleIdx="0" presStyleCnt="2"/>
      <dgm:spPr/>
    </dgm:pt>
    <dgm:pt modelId="{2DC566D3-ED78-4ADF-B9D8-D4F6DC3C0B08}" type="pres">
      <dgm:prSet presAssocID="{EAAA1F21-E201-4095-83FB-A93D12332C6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53EB2C-8BB7-47EC-BF5D-CBFCB1369739}" type="pres">
      <dgm:prSet presAssocID="{EAAA1F21-E201-4095-83FB-A93D12332C64}" presName="negativeSpace" presStyleCnt="0"/>
      <dgm:spPr/>
    </dgm:pt>
    <dgm:pt modelId="{CCC9B8A7-18E2-4944-9977-A9254F320D3B}" type="pres">
      <dgm:prSet presAssocID="{EAAA1F21-E201-4095-83FB-A93D12332C6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EACDB0B-C48E-4447-BD9D-F490900306C4}" type="presOf" srcId="{9BE18F34-FF42-48BF-9BA2-BA6077EDB919}" destId="{59C418DB-486D-41F5-94BE-B4E13A207125}" srcOrd="0" destOrd="0" presId="urn:microsoft.com/office/officeart/2005/8/layout/list1"/>
    <dgm:cxn modelId="{A467EA1C-1C77-4F68-9C46-BB61426EF3DA}" srcId="{8B26B221-7F60-4AF8-81B6-9F6B7DB0160E}" destId="{33031AEB-38AB-45B0-8B0B-C4DFC56F2380}" srcOrd="0" destOrd="0" parTransId="{08C14712-985E-4A20-B71B-CFD6AEE02688}" sibTransId="{45FE091B-0008-4603-A354-0F47848DB7FC}"/>
    <dgm:cxn modelId="{12CF0A27-6230-48AD-83E9-2BB9B9F38895}" srcId="{9BE18F34-FF42-48BF-9BA2-BA6077EDB919}" destId="{8B26B221-7F60-4AF8-81B6-9F6B7DB0160E}" srcOrd="0" destOrd="0" parTransId="{DA28107C-C8D3-46F2-BFFA-C467296C1043}" sibTransId="{D9F45246-1240-4D5A-A222-2AFBCF70DEFD}"/>
    <dgm:cxn modelId="{12025728-7E83-4F2F-9B48-C6A3750DB3D8}" type="presOf" srcId="{FBB61574-630A-4FCE-A646-CAC38096FB6C}" destId="{54A4E790-EFF3-403D-A248-694776D27F0D}" srcOrd="0" destOrd="2" presId="urn:microsoft.com/office/officeart/2005/8/layout/list1"/>
    <dgm:cxn modelId="{807F4B32-E7AA-4A37-9E67-9098EA272EC9}" srcId="{8B26B221-7F60-4AF8-81B6-9F6B7DB0160E}" destId="{88798EE7-12E9-4616-B8C1-3AD7372BEB0F}" srcOrd="1" destOrd="0" parTransId="{3310F4C6-57DE-41A8-A0BC-DB360701E05D}" sibTransId="{1208F50D-BB28-4364-8F17-3D1F16A76B36}"/>
    <dgm:cxn modelId="{FCA10F3E-0075-4055-88E1-04952CC26E63}" type="presOf" srcId="{EAAA1F21-E201-4095-83FB-A93D12332C64}" destId="{98D3F3FA-9933-4E60-B27A-C44C2504AE2E}" srcOrd="0" destOrd="0" presId="urn:microsoft.com/office/officeart/2005/8/layout/list1"/>
    <dgm:cxn modelId="{70B9A05C-0E68-42F0-921E-541E4493A7CB}" srcId="{9BE18F34-FF42-48BF-9BA2-BA6077EDB919}" destId="{EAAA1F21-E201-4095-83FB-A93D12332C64}" srcOrd="1" destOrd="0" parTransId="{E5992BC6-801A-43DE-AC1B-6CDB8C91477C}" sibTransId="{19420979-D0FC-433D-9086-3B0D056B2618}"/>
    <dgm:cxn modelId="{0605A347-B7C0-4D19-85EE-85B26356E6CF}" srcId="{EAAA1F21-E201-4095-83FB-A93D12332C64}" destId="{B9D79BF4-E426-4360-8CBB-435F9393C20B}" srcOrd="0" destOrd="0" parTransId="{2F4425E2-CE0F-4ED2-8358-5F640E505713}" sibTransId="{A84B1B47-305D-424F-A9E6-C9920745FD25}"/>
    <dgm:cxn modelId="{A4493A7C-668A-424A-9FC1-2DB9B0DF98F0}" type="presOf" srcId="{88798EE7-12E9-4616-B8C1-3AD7372BEB0F}" destId="{54A4E790-EFF3-403D-A248-694776D27F0D}" srcOrd="0" destOrd="1" presId="urn:microsoft.com/office/officeart/2005/8/layout/list1"/>
    <dgm:cxn modelId="{5D913B82-A884-4F5B-9E24-5E284DA6FDEB}" type="presOf" srcId="{B9D79BF4-E426-4360-8CBB-435F9393C20B}" destId="{CCC9B8A7-18E2-4944-9977-A9254F320D3B}" srcOrd="0" destOrd="0" presId="urn:microsoft.com/office/officeart/2005/8/layout/list1"/>
    <dgm:cxn modelId="{B8A6EC88-9A7B-4432-970B-58B1DCB79648}" type="presOf" srcId="{EAAA1F21-E201-4095-83FB-A93D12332C64}" destId="{2DC566D3-ED78-4ADF-B9D8-D4F6DC3C0B08}" srcOrd="1" destOrd="0" presId="urn:microsoft.com/office/officeart/2005/8/layout/list1"/>
    <dgm:cxn modelId="{39743D97-0CA3-4899-90D7-DDF468C56148}" srcId="{8B26B221-7F60-4AF8-81B6-9F6B7DB0160E}" destId="{FBB61574-630A-4FCE-A646-CAC38096FB6C}" srcOrd="2" destOrd="0" parTransId="{36C71579-0BD4-4D36-B156-E68C043720EC}" sibTransId="{92AD97CC-2E13-4DA9-B3F5-5F605B8597BB}"/>
    <dgm:cxn modelId="{158112B1-CCDF-4FBC-B7C2-A41481F526D4}" type="presOf" srcId="{8B26B221-7F60-4AF8-81B6-9F6B7DB0160E}" destId="{C3BA9F1B-63A1-4BBD-9438-EB66B15E0DDA}" srcOrd="0" destOrd="0" presId="urn:microsoft.com/office/officeart/2005/8/layout/list1"/>
    <dgm:cxn modelId="{02265FE5-B371-4232-9689-C93D3544093F}" type="presOf" srcId="{8B26B221-7F60-4AF8-81B6-9F6B7DB0160E}" destId="{900969D2-6B39-4B37-8475-1BC0752CE544}" srcOrd="1" destOrd="0" presId="urn:microsoft.com/office/officeart/2005/8/layout/list1"/>
    <dgm:cxn modelId="{78ADAEFE-B60D-4D10-9E43-C14042BB9F0A}" type="presOf" srcId="{33031AEB-38AB-45B0-8B0B-C4DFC56F2380}" destId="{54A4E790-EFF3-403D-A248-694776D27F0D}" srcOrd="0" destOrd="0" presId="urn:microsoft.com/office/officeart/2005/8/layout/list1"/>
    <dgm:cxn modelId="{84557366-7E0D-4BBC-8D07-FC66142329ED}" type="presParOf" srcId="{59C418DB-486D-41F5-94BE-B4E13A207125}" destId="{62892F46-25F3-4B11-BABE-00A1FE2A5C59}" srcOrd="0" destOrd="0" presId="urn:microsoft.com/office/officeart/2005/8/layout/list1"/>
    <dgm:cxn modelId="{095433FB-AC70-4B53-A849-E178937E19A8}" type="presParOf" srcId="{62892F46-25F3-4B11-BABE-00A1FE2A5C59}" destId="{C3BA9F1B-63A1-4BBD-9438-EB66B15E0DDA}" srcOrd="0" destOrd="0" presId="urn:microsoft.com/office/officeart/2005/8/layout/list1"/>
    <dgm:cxn modelId="{17854380-B4F8-4D95-9A4C-A517D17940DE}" type="presParOf" srcId="{62892F46-25F3-4B11-BABE-00A1FE2A5C59}" destId="{900969D2-6B39-4B37-8475-1BC0752CE544}" srcOrd="1" destOrd="0" presId="urn:microsoft.com/office/officeart/2005/8/layout/list1"/>
    <dgm:cxn modelId="{C7DC0BA7-C54E-4EAE-A1C9-1706F1331CA5}" type="presParOf" srcId="{59C418DB-486D-41F5-94BE-B4E13A207125}" destId="{09B6D0A2-B9C3-4921-8AB7-6DF2463731B3}" srcOrd="1" destOrd="0" presId="urn:microsoft.com/office/officeart/2005/8/layout/list1"/>
    <dgm:cxn modelId="{2DB4C3A9-8B89-43C2-B224-75A10D34678D}" type="presParOf" srcId="{59C418DB-486D-41F5-94BE-B4E13A207125}" destId="{54A4E790-EFF3-403D-A248-694776D27F0D}" srcOrd="2" destOrd="0" presId="urn:microsoft.com/office/officeart/2005/8/layout/list1"/>
    <dgm:cxn modelId="{F37D91E1-456E-4DE9-A7D4-7533B260A4FA}" type="presParOf" srcId="{59C418DB-486D-41F5-94BE-B4E13A207125}" destId="{DC2D8BF8-71BE-479E-9389-E5E722714D19}" srcOrd="3" destOrd="0" presId="urn:microsoft.com/office/officeart/2005/8/layout/list1"/>
    <dgm:cxn modelId="{E6C810E9-3678-4812-8B31-401CB359E3FA}" type="presParOf" srcId="{59C418DB-486D-41F5-94BE-B4E13A207125}" destId="{7222362B-4310-4283-AA47-7AD6A704A6AD}" srcOrd="4" destOrd="0" presId="urn:microsoft.com/office/officeart/2005/8/layout/list1"/>
    <dgm:cxn modelId="{2A5F5170-6348-4A56-9B48-3F581DE4AD0F}" type="presParOf" srcId="{7222362B-4310-4283-AA47-7AD6A704A6AD}" destId="{98D3F3FA-9933-4E60-B27A-C44C2504AE2E}" srcOrd="0" destOrd="0" presId="urn:microsoft.com/office/officeart/2005/8/layout/list1"/>
    <dgm:cxn modelId="{A0FB24C8-25D6-4E2A-BC47-2B8773058C77}" type="presParOf" srcId="{7222362B-4310-4283-AA47-7AD6A704A6AD}" destId="{2DC566D3-ED78-4ADF-B9D8-D4F6DC3C0B08}" srcOrd="1" destOrd="0" presId="urn:microsoft.com/office/officeart/2005/8/layout/list1"/>
    <dgm:cxn modelId="{5851F1E3-481F-4581-A66C-8499917C0A0C}" type="presParOf" srcId="{59C418DB-486D-41F5-94BE-B4E13A207125}" destId="{6F53EB2C-8BB7-47EC-BF5D-CBFCB1369739}" srcOrd="5" destOrd="0" presId="urn:microsoft.com/office/officeart/2005/8/layout/list1"/>
    <dgm:cxn modelId="{6A8184FF-325A-44AB-9495-A613C13DD381}" type="presParOf" srcId="{59C418DB-486D-41F5-94BE-B4E13A207125}" destId="{CCC9B8A7-18E2-4944-9977-A9254F320D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4E790-EFF3-403D-A248-694776D27F0D}">
      <dsp:nvSpPr>
        <dsp:cNvPr id="0" name=""/>
        <dsp:cNvSpPr/>
      </dsp:nvSpPr>
      <dsp:spPr>
        <a:xfrm>
          <a:off x="0" y="527581"/>
          <a:ext cx="11587855" cy="236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346" tIns="666496" rIns="89934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Gemeentegeschiedenis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Departementen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Verdwenen dorpen</a:t>
          </a:r>
          <a:endParaRPr lang="en-US" sz="3200" kern="1200"/>
        </a:p>
      </dsp:txBody>
      <dsp:txXfrm>
        <a:off x="0" y="527581"/>
        <a:ext cx="11587855" cy="2368800"/>
      </dsp:txXfrm>
    </dsp:sp>
    <dsp:sp modelId="{900969D2-6B39-4B37-8475-1BC0752CE544}">
      <dsp:nvSpPr>
        <dsp:cNvPr id="0" name=""/>
        <dsp:cNvSpPr/>
      </dsp:nvSpPr>
      <dsp:spPr>
        <a:xfrm>
          <a:off x="579392" y="55261"/>
          <a:ext cx="8111498" cy="94464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595" tIns="0" rIns="30659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/>
            <a:t>Termennetwerk &gt; geo</a:t>
          </a:r>
          <a:endParaRPr lang="en-US" sz="3200" kern="1200"/>
        </a:p>
      </dsp:txBody>
      <dsp:txXfrm>
        <a:off x="625506" y="101375"/>
        <a:ext cx="8019270" cy="852412"/>
      </dsp:txXfrm>
    </dsp:sp>
    <dsp:sp modelId="{CCC9B8A7-18E2-4944-9977-A9254F320D3B}">
      <dsp:nvSpPr>
        <dsp:cNvPr id="0" name=""/>
        <dsp:cNvSpPr/>
      </dsp:nvSpPr>
      <dsp:spPr>
        <a:xfrm>
          <a:off x="0" y="3541501"/>
          <a:ext cx="11587855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346" tIns="666496" rIns="89934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Gemeentegeschiedenis</a:t>
          </a:r>
          <a:endParaRPr lang="en-US" sz="3200" kern="1200"/>
        </a:p>
      </dsp:txBody>
      <dsp:txXfrm>
        <a:off x="0" y="3541501"/>
        <a:ext cx="11587855" cy="1335600"/>
      </dsp:txXfrm>
    </dsp:sp>
    <dsp:sp modelId="{2DC566D3-ED78-4ADF-B9D8-D4F6DC3C0B08}">
      <dsp:nvSpPr>
        <dsp:cNvPr id="0" name=""/>
        <dsp:cNvSpPr/>
      </dsp:nvSpPr>
      <dsp:spPr>
        <a:xfrm>
          <a:off x="579392" y="3069181"/>
          <a:ext cx="8111498" cy="94464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595" tIns="0" rIns="30659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/>
            <a:t>Geo &gt; Termennetwerk</a:t>
          </a:r>
          <a:endParaRPr lang="en-US" sz="3200" kern="1200"/>
        </a:p>
      </dsp:txBody>
      <dsp:txXfrm>
        <a:off x="625506" y="3115295"/>
        <a:ext cx="8019270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6-11-2025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6-11-2025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6-11-2025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6-11-2025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6-11-2025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6-11-2025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6-11-2025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6-11-2025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6-11-2025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6-11-2025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ICA-EGAD/RiC-O/tree/master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ersonsincontext.org/" TargetMode="External"/><Relationship Id="rId5" Type="http://schemas.openxmlformats.org/officeDocument/2006/relationships/hyperlink" Target="https://netwerk-digitaal-erfgoed.github.io/rdanl/" TargetMode="External"/><Relationship Id="rId10" Type="http://schemas.openxmlformats.org/officeDocument/2006/relationships/image" Target="../media/image11.svg"/><Relationship Id="rId4" Type="http://schemas.openxmlformats.org/officeDocument/2006/relationships/hyperlink" Target="https://linked.art/model/" TargetMode="Externa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hgazetteer.org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pelagios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hyperlink" Target="https://github.com/LinkedPasts/linked-places-forma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ovum.github.io/geooptijd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Historische geo-informatie	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Tijdreizen op locatie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5"/>
            <a:ext cx="3706470" cy="216000"/>
          </a:xfrm>
        </p:spPr>
        <p:txBody>
          <a:bodyPr/>
          <a:lstStyle/>
          <a:p>
            <a:r>
              <a:rPr lang="nl-NL" dirty="0"/>
              <a:t>Geonovum, NDE, RCE, KNAW HC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Donderdag 6 november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18508-209F-225F-28F3-4540EB61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nl-NL" dirty="0"/>
              <a:t>Termennetwerk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4C4040-30F1-D1F6-0D55-ED5517E7D7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3502" y="1520825"/>
            <a:ext cx="5620926" cy="49323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224661-478E-C05D-35E1-697CAAC3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nl-NL" sz="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21732F-CE07-3022-37DB-217F67CC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12" y="34614"/>
            <a:ext cx="1465199" cy="91437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FE4A1A3-D9EE-478D-B2F6-80FC050A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91" y="232297"/>
            <a:ext cx="1004670" cy="7970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8BDD74-2B11-3D39-AE7B-CC234A40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5155" y="340903"/>
            <a:ext cx="1960636" cy="7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9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A274A8-2410-DA5E-231A-E4CB49DD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Standaardisatie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BE809E-39C7-F418-CB2D-033F4D23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Algemene vindbaarheid: profiel op basis van </a:t>
            </a:r>
            <a:r>
              <a:rPr lang="nl-NL" u="sng" dirty="0">
                <a:hlinkClick r:id="rId2"/>
              </a:rPr>
              <a:t>Schema.org</a:t>
            </a:r>
            <a:endParaRPr lang="nl-NL" dirty="0"/>
          </a:p>
          <a:p>
            <a:r>
              <a:rPr lang="nl-NL" dirty="0">
                <a:latin typeface="+mj-lt"/>
              </a:rPr>
              <a:t>Voor de verschillende domeinen binnen erfgoed, zowel in ontwikkeling als in gebruik bijvoorbeeld: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Archief materiaal: </a:t>
            </a:r>
            <a:r>
              <a:rPr lang="nl-NL" b="0" i="0" u="sng" strike="noStrike" dirty="0">
                <a:solidFill>
                  <a:srgbClr val="0A3DFA"/>
                </a:solidFill>
                <a:effectLst/>
                <a:latin typeface="+mj-lt"/>
                <a:hlinkClick r:id="rId3"/>
              </a:rPr>
              <a:t>Records-in-Context ontologie</a:t>
            </a:r>
            <a:endParaRPr lang="nl-NL" b="0" i="0" u="none" strike="noStrike" dirty="0">
              <a:solidFill>
                <a:srgbClr val="0A3DFA"/>
              </a:solidFill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Museale collecties: </a:t>
            </a:r>
            <a:r>
              <a:rPr lang="nl-NL" b="0" i="0" u="sng" strike="noStrike" dirty="0" err="1">
                <a:solidFill>
                  <a:srgbClr val="0A3DFA"/>
                </a:solidFill>
                <a:effectLst/>
                <a:latin typeface="+mj-lt"/>
                <a:hlinkClick r:id="rId4"/>
              </a:rPr>
              <a:t>LinkedArt</a:t>
            </a:r>
            <a:r>
              <a:rPr lang="nl-NL" b="0" i="0" u="sng" strike="noStrike" dirty="0">
                <a:solidFill>
                  <a:srgbClr val="0A3DFA"/>
                </a:solidFill>
                <a:effectLst/>
                <a:latin typeface="+mj-lt"/>
                <a:hlinkClick r:id="rId4"/>
              </a:rPr>
              <a:t> (CIDOC-CRM profiel)</a:t>
            </a:r>
            <a:endParaRPr lang="nl-NL" b="0" i="0" u="none" strike="noStrike" dirty="0">
              <a:solidFill>
                <a:srgbClr val="0A3DFA"/>
              </a:solidFill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Bibliotheek collecties: </a:t>
            </a:r>
            <a:r>
              <a:rPr lang="nl-NL" b="0" i="0" u="sng" strike="noStrike" dirty="0">
                <a:solidFill>
                  <a:srgbClr val="0A3DFA"/>
                </a:solidFill>
                <a:effectLst/>
                <a:latin typeface="+mj-lt"/>
                <a:hlinkClick r:id="rId5"/>
              </a:rPr>
              <a:t>IFLA-LRM/RDA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 </a:t>
            </a:r>
            <a:endParaRPr lang="nl-NL" b="0" i="0" u="none" strike="noStrike" dirty="0">
              <a:solidFill>
                <a:srgbClr val="0A3DFA"/>
              </a:solidFill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Historische persoonsgegevens: </a:t>
            </a:r>
            <a:r>
              <a:rPr lang="nl-NL" b="0" i="0" u="sng" strike="noStrike" dirty="0">
                <a:solidFill>
                  <a:srgbClr val="0A3DFA"/>
                </a:solidFill>
                <a:effectLst/>
                <a:latin typeface="+mj-lt"/>
                <a:hlinkClick r:id="rId6"/>
              </a:rPr>
              <a:t>Persons-in-context</a:t>
            </a:r>
            <a:endParaRPr lang="nl-NL" u="sng" dirty="0">
              <a:solidFill>
                <a:srgbClr val="0A3DFA"/>
              </a:solidFill>
              <a:latin typeface="+mj-lt"/>
            </a:endParaRPr>
          </a:p>
          <a:p>
            <a:pPr fontAlgn="base"/>
            <a:r>
              <a:rPr lang="nl-NL" dirty="0">
                <a:latin typeface="+mj-lt"/>
              </a:rPr>
              <a:t>Hist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+mj-lt"/>
              </a:rPr>
              <a:t>orische geo-informatie?</a:t>
            </a:r>
          </a:p>
          <a:p>
            <a:pPr lvl="1" fontAlgn="base"/>
            <a:r>
              <a:rPr lang="nl-NL" dirty="0">
                <a:solidFill>
                  <a:srgbClr val="000000"/>
                </a:solidFill>
                <a:latin typeface="+mj-lt"/>
              </a:rPr>
              <a:t>Locatie aanduiding in de tijd</a:t>
            </a:r>
            <a:endParaRPr lang="nl-NL" dirty="0">
              <a:latin typeface="+mj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8E4DD1-80EA-0682-1A53-7460AC67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B1861232-2ED2-ED66-9E97-541477C63FE6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F614C7C7-BF02-9A55-1699-1BC851BA0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72B714E5-D549-0F5D-D2FE-2A5CCCE7B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91B6C52-9B41-A684-215C-1C7F1F4D5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99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302E5-97D2-946E-B91D-37A4E057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151BE-F578-6886-2A79-5BA5EB34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nl-NL" sz="3200" dirty="0"/>
            </a:br>
            <a:r>
              <a:rPr lang="nl-NL" sz="3200" dirty="0"/>
              <a:t>WAT HEBBEN WIJ DEZE WEEK GEDAAN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5FBB-AB15-F0A7-C3B9-809AFED6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19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6E1AA-A844-2D9A-ACF9-A560F2A9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Babylonische spraakverwarring</a:t>
            </a:r>
          </a:p>
        </p:txBody>
      </p:sp>
      <p:pic>
        <p:nvPicPr>
          <p:cNvPr id="8" name="Tijdelijke aanduiding voor inhoud 7" descr="Afbeelding met kleding&#10;&#10;Door AI gegenereerde inhoud is mogelijk onjuist.">
            <a:extLst>
              <a:ext uri="{FF2B5EF4-FFF2-40B4-BE49-F238E27FC236}">
                <a16:creationId xmlns:a16="http://schemas.microsoft.com/office/drawing/2014/main" id="{0EF9B93E-D4B4-E29F-3CC5-79CA13F4E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2" y="1911079"/>
            <a:ext cx="8538259" cy="4271691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8EBBE5-FD42-54D5-36E3-F0C3CC2B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534B400-AB3B-F2E3-4F68-654135AB8CCC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A2D1201-5BBD-9295-197B-CC0FD747D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96432B46-7E03-F11A-405F-EDBA26F1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FEF78C7-74B4-AC04-3230-3B0AE939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08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63F88-8268-526F-4017-69A573D6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Divergeren en convergeren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0D595F-7B95-CEDC-0DB0-6420DEE8A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Voorbeeldbron met geo temporele concepten: gemeentegeschiedenis</a:t>
            </a:r>
          </a:p>
          <a:p>
            <a:r>
              <a:rPr lang="nl-NL" dirty="0"/>
              <a:t>Doorzoekgemaakt via de zoekfunctie in het Termennetwerk</a:t>
            </a:r>
          </a:p>
          <a:p>
            <a:r>
              <a:rPr lang="nl-NL" dirty="0"/>
              <a:t>Duiding over wat zijn geo temporele concepten zijn:</a:t>
            </a:r>
          </a:p>
          <a:p>
            <a:pPr lvl="1"/>
            <a:r>
              <a:rPr lang="nl-NL" dirty="0"/>
              <a:t>Tekststring vs. geometrie </a:t>
            </a:r>
          </a:p>
          <a:p>
            <a:pPr lvl="1"/>
            <a:r>
              <a:rPr lang="nl-NL" dirty="0"/>
              <a:t>Breed toepasbaar? </a:t>
            </a:r>
          </a:p>
          <a:p>
            <a:r>
              <a:rPr lang="nl-NL" dirty="0"/>
              <a:t>Standaardisatie: Locatie aanduiding in de tijd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F6A65C-865A-D21F-7342-606EC328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pic>
        <p:nvPicPr>
          <p:cNvPr id="8" name="Afbeelding 7" descr="Afbeelding met kleding, persoon, Animatie, Tekenfilm&#10;&#10;Door AI gegenereerde inhoud is mogelijk onjuist.">
            <a:extLst>
              <a:ext uri="{FF2B5EF4-FFF2-40B4-BE49-F238E27FC236}">
                <a16:creationId xmlns:a16="http://schemas.microsoft.com/office/drawing/2014/main" id="{E8EE296D-0CCB-AAFF-7E90-D81C5729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72" y="5802689"/>
            <a:ext cx="4218709" cy="10553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0FE1321-B944-7C9B-9D61-BD6F3BC5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82186">
            <a:off x="9359168" y="3342410"/>
            <a:ext cx="2322307" cy="19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100B8DE4-8753-F56F-07FF-1466735D5A0E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597AAE4E-6FEE-E03F-1DC6-3082F6C5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A852056-9402-CA7F-9050-116ABD847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55B44C7-0469-0CEA-D550-35E2AED4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7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94389-A7E3-EB9E-2B3D-E24D4DC7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Nodig voor brede toepasbaarheid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D89A4C-6CCF-2253-A0AB-095E28BF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Een </a:t>
            </a:r>
            <a:r>
              <a:rPr lang="nl-NL" dirty="0" err="1"/>
              <a:t>preferred</a:t>
            </a:r>
            <a:r>
              <a:rPr lang="nl-NL" dirty="0"/>
              <a:t> label</a:t>
            </a:r>
          </a:p>
          <a:p>
            <a:r>
              <a:rPr lang="nl-NL" dirty="0"/>
              <a:t>Een naamsvermelding of (</a:t>
            </a:r>
            <a:r>
              <a:rPr lang="nl-NL" dirty="0" err="1"/>
              <a:t>spellings</a:t>
            </a:r>
            <a:r>
              <a:rPr lang="nl-NL" dirty="0"/>
              <a:t>)variant</a:t>
            </a:r>
          </a:p>
          <a:p>
            <a:r>
              <a:rPr lang="nl-NL"/>
              <a:t>Herkomst informatie </a:t>
            </a:r>
            <a:endParaRPr lang="nl-NL" dirty="0"/>
          </a:p>
          <a:p>
            <a:r>
              <a:rPr lang="nl-NL" dirty="0"/>
              <a:t>Een unieke </a:t>
            </a:r>
            <a:r>
              <a:rPr lang="nl-NL" dirty="0" err="1"/>
              <a:t>identifier</a:t>
            </a:r>
            <a:endParaRPr lang="nl-NL" dirty="0"/>
          </a:p>
          <a:p>
            <a:r>
              <a:rPr lang="nl-NL" dirty="0"/>
              <a:t>Een </a:t>
            </a:r>
            <a:r>
              <a:rPr lang="nl-NL" dirty="0" err="1"/>
              <a:t>plaatstype</a:t>
            </a:r>
            <a:r>
              <a:rPr lang="nl-NL" dirty="0"/>
              <a:t> (de plaats Groningen, de gemeente Groningen, de provincie Groningen, de rivier de Hunze, de straat </a:t>
            </a:r>
            <a:r>
              <a:rPr lang="nl-NL" dirty="0" err="1"/>
              <a:t>Astraat</a:t>
            </a:r>
            <a:r>
              <a:rPr lang="nl-NL" dirty="0"/>
              <a:t>)</a:t>
            </a:r>
          </a:p>
          <a:p>
            <a:r>
              <a:rPr lang="nl-NL" dirty="0"/>
              <a:t>Een periode of tijdsaanduiding, die zowel op de plaats als op attributen kan slaan</a:t>
            </a:r>
          </a:p>
          <a:p>
            <a:r>
              <a:rPr lang="nl-NL" dirty="0"/>
              <a:t>Geometrie</a:t>
            </a:r>
          </a:p>
          <a:p>
            <a:r>
              <a:rPr lang="nl-NL" dirty="0"/>
              <a:t>Relaties (hiërarchisch, ruimtelijk) met andere plaatsen</a:t>
            </a:r>
          </a:p>
          <a:p>
            <a:r>
              <a:rPr lang="nl-NL" dirty="0"/>
              <a:t>Links met andere terminologische bronnen (</a:t>
            </a:r>
            <a:r>
              <a:rPr lang="nl-NL" dirty="0" err="1"/>
              <a:t>GeoNames</a:t>
            </a:r>
            <a:r>
              <a:rPr lang="nl-NL" dirty="0"/>
              <a:t>, Wikidata, Getty)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96BD96-04B0-7432-7496-CC492691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D1D4A99A-5128-2929-5642-E714C5BACC26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6E4F547-FDF2-7816-3CFE-2ECAA63D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F93A1E9F-1638-D838-6819-7BBDA34E6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8802350-5A01-B3B3-4257-9A5CD6D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72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10CB0-BBCA-F4A5-19CA-05E792B0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GB" sz="4000" dirty="0"/>
              <a:t>Internationale </a:t>
            </a:r>
            <a:r>
              <a:rPr lang="en-GB" sz="4000" dirty="0" err="1"/>
              <a:t>ontwikkelingen</a:t>
            </a:r>
            <a:endParaRPr lang="en-GB" sz="4000" dirty="0"/>
          </a:p>
        </p:txBody>
      </p:sp>
      <p:pic>
        <p:nvPicPr>
          <p:cNvPr id="9" name="Afbeelding 8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5A297728-1BAB-D130-54BC-E45FED1B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0283" y="4604488"/>
            <a:ext cx="4587377" cy="6589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241061A-6A55-EE47-0EFF-5C86BC9E0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127" y="2731974"/>
            <a:ext cx="3712869" cy="1394051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F81ABEDA-248A-665F-DE9F-95B55363901E}"/>
              </a:ext>
            </a:extLst>
          </p:cNvPr>
          <p:cNvGrpSpPr/>
          <p:nvPr/>
        </p:nvGrpSpPr>
        <p:grpSpPr>
          <a:xfrm>
            <a:off x="6341530" y="0"/>
            <a:ext cx="5816600" cy="6128870"/>
            <a:chOff x="1157246" y="2077389"/>
            <a:chExt cx="5816600" cy="6128870"/>
          </a:xfrm>
        </p:grpSpPr>
        <p:pic>
          <p:nvPicPr>
            <p:cNvPr id="12" name="Afbeelding 11" descr="Afbeelding met tekst, schermopname, Lettertype, nummer&#10;&#10;Door AI gegenereerde inhoud is mogelijk onjuist.">
              <a:extLst>
                <a:ext uri="{FF2B5EF4-FFF2-40B4-BE49-F238E27FC236}">
                  <a16:creationId xmlns:a16="http://schemas.microsoft.com/office/drawing/2014/main" id="{86917D08-5640-5415-9859-89B59621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436" y="2077389"/>
              <a:ext cx="5791200" cy="2286000"/>
            </a:xfrm>
            <a:prstGeom prst="rect">
              <a:avLst/>
            </a:prstGeom>
          </p:spPr>
        </p:pic>
        <p:pic>
          <p:nvPicPr>
            <p:cNvPr id="15" name="Afbeelding 14" descr="Afbeelding met tekst, Lettertype, schermopname, document&#10;&#10;Door AI gegenereerde inhoud is mogelijk onjuist.">
              <a:extLst>
                <a:ext uri="{FF2B5EF4-FFF2-40B4-BE49-F238E27FC236}">
                  <a16:creationId xmlns:a16="http://schemas.microsoft.com/office/drawing/2014/main" id="{37EF1B54-EADC-14A1-E615-19715380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57246" y="4497455"/>
              <a:ext cx="5816600" cy="3708804"/>
            </a:xfrm>
            <a:prstGeom prst="rect">
              <a:avLst/>
            </a:prstGeom>
          </p:spPr>
        </p:pic>
      </p:grpSp>
      <p:cxnSp>
        <p:nvCxnSpPr>
          <p:cNvPr id="20" name="Gebogen verbindingslijn 19">
            <a:extLst>
              <a:ext uri="{FF2B5EF4-FFF2-40B4-BE49-F238E27FC236}">
                <a16:creationId xmlns:a16="http://schemas.microsoft.com/office/drawing/2014/main" id="{70C328D5-8858-F29F-E5AB-8310D61271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4431" y="4301977"/>
            <a:ext cx="807925" cy="3088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1BD0E57E-542F-8301-2C3A-8F7503635334}"/>
              </a:ext>
            </a:extLst>
          </p:cNvPr>
          <p:cNvSpPr txBox="1"/>
          <p:nvPr/>
        </p:nvSpPr>
        <p:spPr>
          <a:xfrm>
            <a:off x="137154" y="6444520"/>
            <a:ext cx="1004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https://pelagios.org</a:t>
            </a:r>
            <a:r>
              <a:rPr lang="en-GB" dirty="0"/>
              <a:t>; </a:t>
            </a:r>
            <a:r>
              <a:rPr lang="en-GB" dirty="0">
                <a:hlinkClick r:id="rId8"/>
              </a:rPr>
              <a:t>https://whgazetteer.org/</a:t>
            </a:r>
            <a:r>
              <a:rPr lang="en-GB" dirty="0"/>
              <a:t>; </a:t>
            </a:r>
            <a:r>
              <a:rPr lang="en-GB" dirty="0">
                <a:hlinkClick r:id="rId9"/>
              </a:rPr>
              <a:t>https://github.com/LinkedPasts/linked-places-format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831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30D3C-6E69-85B6-0A18-2268B3D8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Nederlands profiel Linked </a:t>
            </a:r>
            <a:r>
              <a:rPr lang="nl-NL" dirty="0" err="1"/>
              <a:t>Places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4BF0640-D2F9-AE6B-18C8-1EFCB0A09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64" y="1570723"/>
            <a:ext cx="5401891" cy="528727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746E0F-16AD-7CD4-D02E-01E9D8BB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E399ED2-55CB-A945-B327-443F1D29B3D3}"/>
              </a:ext>
            </a:extLst>
          </p:cNvPr>
          <p:cNvSpPr txBox="1"/>
          <p:nvPr/>
        </p:nvSpPr>
        <p:spPr>
          <a:xfrm>
            <a:off x="8159503" y="6329562"/>
            <a:ext cx="3178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>
                <a:hlinkClick r:id="rId3"/>
              </a:rPr>
              <a:t>https://geonovum.github.io/geooptijd/</a:t>
            </a:r>
            <a:r>
              <a:rPr lang="nl-NL" sz="1400" i="1" dirty="0"/>
              <a:t> 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98DFC9-BC30-7F64-A2E8-B08B87BB814B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7222A445-62A6-452F-47EF-A690DFAE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87D739A7-9161-B18D-DDF8-AF507D02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65783CD-7765-7097-718D-F4E6D5E50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93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BF029-5A70-6965-F87D-E532E0DB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Nederlands profiel Linked </a:t>
            </a:r>
            <a:r>
              <a:rPr lang="nl-NL" dirty="0" err="1"/>
              <a:t>Places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43C90D-F4A3-6F40-49A8-862E9305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4D499D-C8DD-7190-D454-13B9A572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7317D3-95BB-7B0D-3C6F-879CECC4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8" y="1298135"/>
            <a:ext cx="10134600" cy="54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1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C528E-767D-8030-06A1-5DA54DAC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RESULTATEN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EAC21B-2921-B913-A492-E420BE2A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67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3F6A-B18E-8A59-1787-E6C56BE7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Welkom!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1DAA3-1146-A438-9953-FC9B69C50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Aanleiding focusweek</a:t>
            </a:r>
          </a:p>
          <a:p>
            <a:r>
              <a:rPr lang="nl-NL" dirty="0"/>
              <a:t>Achtergrond</a:t>
            </a:r>
          </a:p>
          <a:p>
            <a:r>
              <a:rPr lang="nl-NL" dirty="0"/>
              <a:t>Wat wij deze week hebben gedaan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Na deze week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C4F807-BCFA-62A6-692C-A434AF9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C0E606-906E-6EE3-47F9-869A1035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86" y="4914808"/>
            <a:ext cx="1807722" cy="14341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94AE76-117D-F1B4-753E-A91C3BCC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847" y="5036559"/>
            <a:ext cx="2990850" cy="119062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1386185-9119-DE98-1908-0063F422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412" y="4944484"/>
            <a:ext cx="2565105" cy="16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CD5C-C535-8A53-4985-3B8E82D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nl-NL" dirty="0"/>
              <a:t>Demonstratie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1E1CA2-463A-A57F-EBFB-AC6F5EDB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l-NL" sz="600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0FCDA6F4-F573-1E06-B2A6-E465DB722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12190"/>
              </p:ext>
            </p:extLst>
          </p:nvPr>
        </p:nvGraphicFramePr>
        <p:xfrm>
          <a:off x="300038" y="1520825"/>
          <a:ext cx="11587855" cy="493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ep 9">
            <a:extLst>
              <a:ext uri="{FF2B5EF4-FFF2-40B4-BE49-F238E27FC236}">
                <a16:creationId xmlns:a16="http://schemas.microsoft.com/office/drawing/2014/main" id="{25D94928-7876-CB14-6F58-70CEC40E4B8C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1331595D-7FFF-57EA-E8E1-5776C3F3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EF6C06B8-47AC-5853-37F0-816B9718A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FA6E631-DB4C-1583-9F04-218911D4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79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AE5A-9B4D-A3A4-F1F8-F232A469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A611-C893-C12F-D5EF-502A2CE2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NA DEZE WEEK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BBAB05-C459-66CA-90C6-EFEC1571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12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2166F-3559-F9B1-5E09-A91DD9D0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Linked </a:t>
            </a:r>
            <a:r>
              <a:rPr lang="nl-NL" dirty="0" err="1"/>
              <a:t>Places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F48097-D56E-7E63-BC6F-7DF61E5B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Nederlands toepassingsprofiel </a:t>
            </a:r>
          </a:p>
          <a:p>
            <a:pPr lvl="1"/>
            <a:r>
              <a:rPr lang="nl-NL" dirty="0"/>
              <a:t>Verder ontwikkelen</a:t>
            </a:r>
          </a:p>
          <a:p>
            <a:pPr lvl="1"/>
            <a:r>
              <a:rPr lang="nl-NL" dirty="0"/>
              <a:t>Vaststellen</a:t>
            </a:r>
          </a:p>
          <a:p>
            <a:pPr lvl="1"/>
            <a:r>
              <a:rPr lang="nl-NL" dirty="0"/>
              <a:t>Implementeren in het Termennetwerk en terminologiebronnen </a:t>
            </a:r>
          </a:p>
          <a:p>
            <a:r>
              <a:rPr lang="nl-NL" dirty="0"/>
              <a:t>Bepalen van geo referentiebronnen als voorbeelden die laten zien hoe het Linked </a:t>
            </a:r>
            <a:r>
              <a:rPr lang="nl-NL" dirty="0" err="1"/>
              <a:t>Places</a:t>
            </a:r>
            <a:r>
              <a:rPr lang="nl-NL" dirty="0"/>
              <a:t> kan gaan werken</a:t>
            </a:r>
          </a:p>
          <a:p>
            <a:r>
              <a:rPr lang="nl-NL" dirty="0"/>
              <a:t>Nederlands terminologiebron voor geografische concepten</a:t>
            </a:r>
          </a:p>
          <a:p>
            <a:r>
              <a:rPr lang="nl-NL" dirty="0"/>
              <a:t>Het verbindende element voor geografische concepten</a:t>
            </a:r>
          </a:p>
          <a:p>
            <a:endParaRPr lang="nl-NL" dirty="0"/>
          </a:p>
          <a:p>
            <a:r>
              <a:rPr lang="nl-NL" dirty="0"/>
              <a:t>En in november 2026 tijdens de Erfgoedmaand presenteren 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B008-1A7D-A57D-ABA3-08ABCE02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B5E6DE55-1284-897B-4186-FEB1FFFDDCB9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3BCA0EA4-354E-24CD-4F77-6BDF3553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37E9E52E-4A3A-A490-9405-3D644C11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716B297-9DD8-90F8-2969-469E2309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88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1D70-8D9E-AE2F-EF60-44169F27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F424F-401A-2C6D-BBBF-2C2DDB74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AANLEIDING FOCUSWEEK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D72713-0433-4744-7D0E-0A5080D6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089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37E30-5ACE-E8BF-7002-B09A2A5B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 focusweek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EBE33E-BC52-0ED1-1778-A0EDEFB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pic>
        <p:nvPicPr>
          <p:cNvPr id="6" name="Tijdelijke aanduiding voor inhoud 5" descr="Afbeelding met tekst, kaart&#10;&#10;Door AI gegenereerde inhoud is mogelijk onjuist.">
            <a:extLst>
              <a:ext uri="{FF2B5EF4-FFF2-40B4-BE49-F238E27FC236}">
                <a16:creationId xmlns:a16="http://schemas.microsoft.com/office/drawing/2014/main" id="{054C358D-60E7-56F3-5C8A-3C3F4F24B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9" y="2787129"/>
            <a:ext cx="6114616" cy="2824687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C183EE0-731F-F972-F9A7-B2DE3B272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93" y="2307321"/>
            <a:ext cx="4861900" cy="3304495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FDA77294-D7D7-88EC-C8D9-A3AF743DFA54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27C0DED4-E566-9BBA-CC76-27408040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AE5AF3DC-3841-36B3-458C-F8AC5DD0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33235E9-83BE-1F80-8484-AF24889F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30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D72ED-91CD-0E54-7A90-136FFA5E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ACHTERGROND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DB2FA1-37EE-1FE7-48CC-9F04FFCD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59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233B2-8559-0BE9-BF3F-16A7B7A0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Nationale Strategie Digitaal Erfgoed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36A83B-2FD3-4A82-60BE-133BFBF5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5942012" cy="4932363"/>
          </a:xfrm>
        </p:spPr>
        <p:txBody>
          <a:bodyPr/>
          <a:lstStyle/>
          <a:p>
            <a:pPr marL="0" indent="0">
              <a:buNone/>
            </a:pPr>
            <a:endParaRPr lang="nl-NL" dirty="0">
              <a:latin typeface="+mj-lt"/>
            </a:endParaRPr>
          </a:p>
          <a:p>
            <a:pPr marL="0" indent="0">
              <a:buNone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Het doel van de strategie is om de </a:t>
            </a:r>
            <a:r>
              <a:rPr lang="nl-NL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toegankelijkheid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 van digitaal erfgoed te </a:t>
            </a:r>
            <a:r>
              <a:rPr lang="nl-NL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verbeteren 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en om het voor </a:t>
            </a:r>
            <a:r>
              <a:rPr lang="nl-NL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mensen en gemeenschappen 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makkelijker te maken om erfgoed te </a:t>
            </a:r>
            <a:r>
              <a:rPr lang="nl-NL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beleven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, op een manier die past bij </a:t>
            </a:r>
            <a:r>
              <a:rPr lang="nl-NL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hun behoeften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nl-NL" dirty="0">
              <a:latin typeface="+mj-lt"/>
            </a:endParaRPr>
          </a:p>
          <a:p>
            <a:endParaRPr lang="nl-NL" dirty="0">
              <a:latin typeface="+mj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A898CC-1EE3-91B8-3668-25C07841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B3F34B3-E640-CC74-AF58-EC1D3BBC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469">
            <a:off x="7434566" y="2105738"/>
            <a:ext cx="3236765" cy="45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85F119C3-B7BD-0A71-87E3-8B4D48E62832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3887E8E8-5B4D-7814-AE20-C979B96EA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550B45A2-F6B0-E73E-2FA5-02B20108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CFF1D0C-0E52-7190-2A13-0A8E68A1D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20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E0F72-BC7A-973B-8C25-8366A66D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nl-NL" dirty="0"/>
              <a:t>Digitaal Erfgoed? / Cultureel Erfgoed?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A81129-A863-BEE9-B79F-E1246D1748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348" y="1755953"/>
            <a:ext cx="10607234" cy="49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26A789-B71E-A47F-F537-9598DF0E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nl-NL" sz="60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9E02346-C22C-D632-C27D-8F872564193F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0AE4106A-BCD0-E674-3C8E-7101CBED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D212EE6-BCFF-DE2C-B23A-BF98FB37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E4C6B24-4A97-BE26-1C80-7D46551E3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09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D91E9-9156-5B49-1677-30CAC7F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nl-NL" dirty="0"/>
              <a:t>Uitgangspunten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B6E6E5-A569-D58B-9AF4-505D5104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4932363"/>
          </a:xfrm>
        </p:spPr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Inspelen op (her)gebruik: gedrag van gebruikers en kenmerken van doelgroepen zijn leidend</a:t>
            </a:r>
          </a:p>
          <a:p>
            <a:r>
              <a:rPr lang="nl-NL" dirty="0"/>
              <a:t>Decentraal aanpakken wat kan, centraal wat moet</a:t>
            </a:r>
          </a:p>
          <a:p>
            <a:r>
              <a:rPr lang="nl-NL" dirty="0"/>
              <a:t>Ieder speelt zijn rol: je kunt het niet alleen, je hebt elkaar nodig</a:t>
            </a:r>
          </a:p>
          <a:p>
            <a:r>
              <a:rPr lang="nl-NL" dirty="0"/>
              <a:t>Afspraken zijn leidend: standaardisatie staat centraal met</a:t>
            </a:r>
          </a:p>
          <a:p>
            <a:pPr lvl="1"/>
            <a:r>
              <a:rPr lang="nl-NL" sz="2800" dirty="0"/>
              <a:t>Digitaal Erfgoed Referentie Architectuur</a:t>
            </a:r>
          </a:p>
          <a:p>
            <a:pPr lvl="1"/>
            <a:r>
              <a:rPr lang="nl-NL" sz="2800" dirty="0"/>
              <a:t>Gedeelde terminologiebronnen voor de inhoudelijke verbinding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F1791A-7148-37A4-EA56-FEEE08A0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nl-NL" sz="60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31CECB3-2611-FFC7-8556-86894DDDA105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2D0A490-D798-4834-0369-44824568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E3BA062-9F53-D139-CD8F-4FA944A6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EBDABC8-62B8-9817-EA3C-9BB14C731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46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66529D5F-D52D-F583-4B22-7E97432B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 dirty="0" err="1"/>
              <a:t>Doelsituatie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DEE41-CCB9-EB3E-0159-CED9E9B0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8713" y="1520825"/>
            <a:ext cx="6850504" cy="49323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3D0ACA-0AE7-CF52-FACA-B9D40EAB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nl-NL" sz="60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71C3453-BF08-3369-4D40-BCDEFBBC7A88}"/>
              </a:ext>
            </a:extLst>
          </p:cNvPr>
          <p:cNvSpPr/>
          <p:nvPr/>
        </p:nvSpPr>
        <p:spPr>
          <a:xfrm>
            <a:off x="3245594" y="4084934"/>
            <a:ext cx="504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nl-NL" sz="5400" b="1" cap="none" spc="0" dirty="0">
                <a:ln/>
                <a:solidFill>
                  <a:schemeClr val="accent3"/>
                </a:solidFill>
                <a:effectLst/>
              </a:rPr>
              <a:t>Standaardisatie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F74C4355-4740-51E0-3A8F-03F4F8EBD57F}"/>
              </a:ext>
            </a:extLst>
          </p:cNvPr>
          <p:cNvGrpSpPr/>
          <p:nvPr/>
        </p:nvGrpSpPr>
        <p:grpSpPr>
          <a:xfrm>
            <a:off x="8841391" y="1959"/>
            <a:ext cx="3102889" cy="1909120"/>
            <a:chOff x="8841391" y="1959"/>
            <a:chExt cx="3102889" cy="1909120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4E814D6D-7944-E3A7-668F-724088A0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1391" y="1959"/>
              <a:ext cx="1465199" cy="914372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E4539B85-AF08-99B6-F4E7-1260C41A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795" y="758477"/>
              <a:ext cx="1004670" cy="79703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F525882-6530-D3EB-B0CF-67074B73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3644" y="1130571"/>
              <a:ext cx="1960636" cy="78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0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8" ma:contentTypeDescription="Een nieuw document maken." ma:contentTypeScope="" ma:versionID="e5d76f0da0a1945d8b16396533fe6e9d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d0189333ac63d80a414da38867bda56a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739F101-D579-4810-9317-8C580A404E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5B27C-D6DE-4243-A713-FB35C8ACA188}">
  <ds:schemaRefs>
    <ds:schemaRef ds:uri="385505e6-e5d7-4f1a-b335-045f4e6272b3"/>
    <ds:schemaRef ds:uri="86b5f7f7-2f15-447a-b5f6-1e4312ec3a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341FBB-6F23-41B3-B5EF-85542B521AC1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111</TotalTime>
  <Words>462</Words>
  <Application>Microsoft Office PowerPoint</Application>
  <PresentationFormat>Breedbeeld</PresentationFormat>
  <Paragraphs>103</Paragraphs>
  <Slides>23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Tenorite</vt:lpstr>
      <vt:lpstr>Wingdings</vt:lpstr>
      <vt:lpstr>Geonovum</vt:lpstr>
      <vt:lpstr>Historische geo-informatie </vt:lpstr>
      <vt:lpstr>Welkom!</vt:lpstr>
      <vt:lpstr>AANLEIDING FOCUSWEEK</vt:lpstr>
      <vt:lpstr>Aanleiding focusweek</vt:lpstr>
      <vt:lpstr>ACHTERGROND</vt:lpstr>
      <vt:lpstr>Nationale Strategie Digitaal Erfgoed</vt:lpstr>
      <vt:lpstr>Digitaal Erfgoed? / Cultureel Erfgoed?</vt:lpstr>
      <vt:lpstr>Uitgangspunten</vt:lpstr>
      <vt:lpstr>Doelsituatie</vt:lpstr>
      <vt:lpstr>Termennetwerk</vt:lpstr>
      <vt:lpstr>Standaardisatie </vt:lpstr>
      <vt:lpstr> WAT HEBBEN WIJ DEZE WEEK GEDAAN</vt:lpstr>
      <vt:lpstr>Babylonische spraakverwarring</vt:lpstr>
      <vt:lpstr>Divergeren en convergeren</vt:lpstr>
      <vt:lpstr>Nodig voor brede toepasbaarheid</vt:lpstr>
      <vt:lpstr>Internationale ontwikkelingen</vt:lpstr>
      <vt:lpstr>Nederlands profiel Linked Places</vt:lpstr>
      <vt:lpstr>Nederlands profiel Linked Places</vt:lpstr>
      <vt:lpstr>RESULTATEN</vt:lpstr>
      <vt:lpstr>Demonstratie</vt:lpstr>
      <vt:lpstr>NA DEZE WEEK</vt:lpstr>
      <vt:lpstr>Linked Places 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Monique van Scherpenzeel</dc:creator>
  <cp:lastModifiedBy>Monique van Scherpenzeel</cp:lastModifiedBy>
  <cp:revision>1</cp:revision>
  <cp:lastPrinted>2025-11-03T07:26:33Z</cp:lastPrinted>
  <dcterms:created xsi:type="dcterms:W3CDTF">2025-09-01T12:58:52Z</dcterms:created>
  <dcterms:modified xsi:type="dcterms:W3CDTF">2025-11-06T11:33:04Z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